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80459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95681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493462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556531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22678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71784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619160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C3311-1887-45B2-B660-36AA9DB7658F}" type="datetimeFigureOut">
              <a:rPr lang="en-GB" smtClean="0"/>
              <a:t>29/02/2020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92955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C3311-1887-45B2-B660-36AA9DB7658F}" type="datetimeFigureOut">
              <a:rPr lang="en-GB" smtClean="0"/>
              <a:t>29/02/2020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469832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3311-1887-45B2-B660-36AA9DB7658F}" type="datetimeFigureOut">
              <a:rPr lang="en-GB" smtClean="0"/>
              <a:t>29/02/2020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330080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675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989856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921346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205704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796545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276337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4093593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572569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47041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C3311-1887-45B2-B660-36AA9DB7658F}" type="datetimeFigureOut">
              <a:rPr lang="en-GB" smtClean="0"/>
              <a:t>29/02/2020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422937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C3311-1887-45B2-B660-36AA9DB7658F}" type="datetimeFigureOut">
              <a:rPr lang="en-GB" smtClean="0"/>
              <a:t>29/02/2020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221073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3311-1887-45B2-B660-36AA9DB7658F}" type="datetimeFigureOut">
              <a:rPr lang="en-GB" smtClean="0"/>
              <a:t>29/02/2020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26549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593368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081583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936373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4002049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200518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972885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762134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176732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4294923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C3311-1887-45B2-B660-36AA9DB7658F}" type="datetimeFigureOut">
              <a:rPr lang="en-GB" smtClean="0"/>
              <a:t>29/02/2020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4289301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C3311-1887-45B2-B660-36AA9DB7658F}" type="datetimeFigureOut">
              <a:rPr lang="en-GB" smtClean="0"/>
              <a:t>29/02/2020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70076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380562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3311-1887-45B2-B660-36AA9DB7658F}" type="datetimeFigureOut">
              <a:rPr lang="en-GB" smtClean="0"/>
              <a:t>29/02/2020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562632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033195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168463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881359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635685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056364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926359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765656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156753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C3311-1887-45B2-B660-36AA9DB7658F}" type="datetimeFigureOut">
              <a:rPr lang="en-GB" smtClean="0"/>
              <a:t>29/02/2020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72034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C3311-1887-45B2-B660-36AA9DB7658F}" type="datetimeFigureOut">
              <a:rPr lang="en-GB" smtClean="0"/>
              <a:t>29/02/2020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129600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C3311-1887-45B2-B660-36AA9DB7658F}" type="datetimeFigureOut">
              <a:rPr lang="en-GB" smtClean="0"/>
              <a:t>29/02/2020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3536300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3311-1887-45B2-B660-36AA9DB7658F}" type="datetimeFigureOut">
              <a:rPr lang="en-GB" smtClean="0"/>
              <a:t>29/02/2020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019369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751215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314579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1556148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C3311-1887-45B2-B660-36AA9DB7658F}" type="datetimeFigureOut">
              <a:rPr lang="en-GB" smtClean="0"/>
              <a:t>29/02/2020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82592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C3311-1887-45B2-B660-36AA9DB7658F}" type="datetimeFigureOut">
              <a:rPr lang="en-GB" smtClean="0"/>
              <a:t>29/02/2020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76557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3311-1887-45B2-B660-36AA9DB7658F}" type="datetimeFigureOut">
              <a:rPr lang="en-GB" smtClean="0"/>
              <a:t>29/02/2020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238622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49525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C3311-1887-45B2-B660-36AA9DB7658F}" type="datetimeFigureOut">
              <a:rPr lang="en-GB" smtClean="0"/>
              <a:t>29/02/2020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E5A17-27A8-4677-9157-1D225775B7D1}" type="slidenum">
              <a:rPr lang="en-GB" smtClean="0"/>
              <a:t>‹#›</a:t>
            </a:fld>
            <a:endParaRPr lang="en-GB"/>
          </a:p>
        </p:txBody>
      </p:sp>
    </p:spTree>
    <p:extLst>
      <p:ext uri="{BB962C8B-B14F-4D97-AF65-F5344CB8AC3E}">
        <p14:creationId xmlns:p14="http://schemas.microsoft.com/office/powerpoint/2010/main" val="96283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C3311-1887-45B2-B660-36AA9DB7658F}" type="datetimeFigureOut">
              <a:rPr lang="en-GB" smtClean="0"/>
              <a:t>29/02/2020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E5A17-27A8-4677-9157-1D225775B7D1}" type="slidenum">
              <a:rPr lang="en-GB" smtClean="0"/>
              <a:t>‹#›</a:t>
            </a:fld>
            <a:endParaRPr lang="en-GB"/>
          </a:p>
        </p:txBody>
      </p:sp>
    </p:spTree>
    <p:extLst>
      <p:ext uri="{BB962C8B-B14F-4D97-AF65-F5344CB8AC3E}">
        <p14:creationId xmlns:p14="http://schemas.microsoft.com/office/powerpoint/2010/main" val="18751340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C3311-1887-45B2-B660-36AA9DB7658F}" type="datetimeFigureOut">
              <a:rPr lang="en-GB" smtClean="0"/>
              <a:t>29/02/2020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E5A17-27A8-4677-9157-1D225775B7D1}" type="slidenum">
              <a:rPr lang="en-GB" smtClean="0"/>
              <a:t>‹#›</a:t>
            </a:fld>
            <a:endParaRPr lang="en-GB"/>
          </a:p>
        </p:txBody>
      </p:sp>
    </p:spTree>
    <p:extLst>
      <p:ext uri="{BB962C8B-B14F-4D97-AF65-F5344CB8AC3E}">
        <p14:creationId xmlns:p14="http://schemas.microsoft.com/office/powerpoint/2010/main" val="2269963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C3311-1887-45B2-B660-36AA9DB7658F}" type="datetimeFigureOut">
              <a:rPr lang="en-GB" smtClean="0"/>
              <a:t>29/02/2020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E5A17-27A8-4677-9157-1D225775B7D1}" type="slidenum">
              <a:rPr lang="en-GB" smtClean="0"/>
              <a:t>‹#›</a:t>
            </a:fld>
            <a:endParaRPr lang="en-GB"/>
          </a:p>
        </p:txBody>
      </p:sp>
    </p:spTree>
    <p:extLst>
      <p:ext uri="{BB962C8B-B14F-4D97-AF65-F5344CB8AC3E}">
        <p14:creationId xmlns:p14="http://schemas.microsoft.com/office/powerpoint/2010/main" val="6819602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C3311-1887-45B2-B660-36AA9DB7658F}" type="datetimeFigureOut">
              <a:rPr lang="en-GB" smtClean="0"/>
              <a:t>29/02/2020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E5A17-27A8-4677-9157-1D225775B7D1}" type="slidenum">
              <a:rPr lang="en-GB" smtClean="0"/>
              <a:t>‹#›</a:t>
            </a:fld>
            <a:endParaRPr lang="en-GB"/>
          </a:p>
        </p:txBody>
      </p:sp>
    </p:spTree>
    <p:extLst>
      <p:ext uri="{BB962C8B-B14F-4D97-AF65-F5344CB8AC3E}">
        <p14:creationId xmlns:p14="http://schemas.microsoft.com/office/powerpoint/2010/main" val="101328691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C3311-1887-45B2-B660-36AA9DB7658F}" type="datetimeFigureOut">
              <a:rPr lang="en-GB" smtClean="0"/>
              <a:t>29/02/2020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E5A17-27A8-4677-9157-1D225775B7D1}" type="slidenum">
              <a:rPr lang="en-GB" smtClean="0"/>
              <a:t>‹#›</a:t>
            </a:fld>
            <a:endParaRPr lang="en-GB"/>
          </a:p>
        </p:txBody>
      </p:sp>
    </p:spTree>
    <p:extLst>
      <p:ext uri="{BB962C8B-B14F-4D97-AF65-F5344CB8AC3E}">
        <p14:creationId xmlns:p14="http://schemas.microsoft.com/office/powerpoint/2010/main" val="2751602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30ED-4033-4CCC-824F-D85460D824B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15BDBF1E-6F0C-4E1A-8EB2-B5B2C8DFFA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505" y="515531"/>
            <a:ext cx="10940985" cy="5977344"/>
          </a:xfrm>
        </p:spPr>
      </p:pic>
    </p:spTree>
    <p:extLst>
      <p:ext uri="{BB962C8B-B14F-4D97-AF65-F5344CB8AC3E}">
        <p14:creationId xmlns:p14="http://schemas.microsoft.com/office/powerpoint/2010/main" val="274379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BD2E-15FC-4233-AF6B-2798D687D73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CF9332E-5A1F-4553-AE2E-7ECDBD79BA50}"/>
              </a:ext>
            </a:extLst>
          </p:cNvPr>
          <p:cNvPicPr>
            <a:picLocks noGrp="1" noChangeAspect="1"/>
          </p:cNvPicPr>
          <p:nvPr>
            <p:ph idx="1"/>
          </p:nvPr>
        </p:nvPicPr>
        <p:blipFill>
          <a:blip r:embed="rId2"/>
          <a:stretch>
            <a:fillRect/>
          </a:stretch>
        </p:blipFill>
        <p:spPr>
          <a:xfrm>
            <a:off x="776219" y="696286"/>
            <a:ext cx="10473383" cy="5796589"/>
          </a:xfrm>
          <a:prstGeom prst="rect">
            <a:avLst/>
          </a:prstGeom>
        </p:spPr>
      </p:pic>
    </p:spTree>
    <p:extLst>
      <p:ext uri="{BB962C8B-B14F-4D97-AF65-F5344CB8AC3E}">
        <p14:creationId xmlns:p14="http://schemas.microsoft.com/office/powerpoint/2010/main" val="208690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6E09-90E7-498D-82FD-08717A832F52}"/>
              </a:ext>
            </a:extLst>
          </p:cNvPr>
          <p:cNvSpPr>
            <a:spLocks noGrp="1"/>
          </p:cNvSpPr>
          <p:nvPr>
            <p:ph type="title"/>
          </p:nvPr>
        </p:nvSpPr>
        <p:spPr/>
        <p:txBody>
          <a:bodyPr>
            <a:normAutofit fontScale="90000"/>
          </a:bodyPr>
          <a:lstStyle/>
          <a:p>
            <a:br>
              <a:rPr lang="en-GB" dirty="0"/>
            </a:br>
            <a:r>
              <a:rPr lang="en-GB" dirty="0"/>
              <a:t>2 Corinthians 7:1 </a:t>
            </a:r>
            <a:br>
              <a:rPr lang="en-GB" dirty="0"/>
            </a:br>
            <a:endParaRPr lang="en-GB" dirty="0"/>
          </a:p>
        </p:txBody>
      </p:sp>
      <p:sp>
        <p:nvSpPr>
          <p:cNvPr id="3" name="Content Placeholder 2">
            <a:extLst>
              <a:ext uri="{FF2B5EF4-FFF2-40B4-BE49-F238E27FC236}">
                <a16:creationId xmlns:a16="http://schemas.microsoft.com/office/drawing/2014/main" id="{28EE058E-3651-42ED-8D56-8EF4E6023145}"/>
              </a:ext>
            </a:extLst>
          </p:cNvPr>
          <p:cNvSpPr>
            <a:spLocks noGrp="1"/>
          </p:cNvSpPr>
          <p:nvPr>
            <p:ph idx="1"/>
          </p:nvPr>
        </p:nvSpPr>
        <p:spPr/>
        <p:txBody>
          <a:bodyPr>
            <a:normAutofit lnSpcReduction="10000"/>
          </a:bodyPr>
          <a:lstStyle/>
          <a:p>
            <a:pPr marL="0" indent="0">
              <a:buNone/>
            </a:pPr>
            <a:r>
              <a:rPr lang="en-GB" sz="5400" dirty="0"/>
              <a:t>Therefore, since we have these promises, dear friends, let us purify ourselves from everything that contaminates body and spirit, perfecting holiness out of reverence for God.</a:t>
            </a:r>
          </a:p>
          <a:p>
            <a:endParaRPr lang="en-GB" dirty="0"/>
          </a:p>
        </p:txBody>
      </p:sp>
    </p:spTree>
    <p:extLst>
      <p:ext uri="{BB962C8B-B14F-4D97-AF65-F5344CB8AC3E}">
        <p14:creationId xmlns:p14="http://schemas.microsoft.com/office/powerpoint/2010/main" val="1242993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8046-40F0-47A2-BDAE-0312778377CA}"/>
              </a:ext>
            </a:extLst>
          </p:cNvPr>
          <p:cNvSpPr>
            <a:spLocks noGrp="1"/>
          </p:cNvSpPr>
          <p:nvPr>
            <p:ph type="title"/>
          </p:nvPr>
        </p:nvSpPr>
        <p:spPr/>
        <p:txBody>
          <a:bodyPr>
            <a:normAutofit fontScale="90000"/>
          </a:bodyPr>
          <a:lstStyle/>
          <a:p>
            <a:br>
              <a:rPr lang="en-GB" dirty="0"/>
            </a:br>
            <a:r>
              <a:rPr lang="en-GB" dirty="0"/>
              <a:t>1 Thessalonians 4:13-18</a:t>
            </a:r>
            <a:br>
              <a:rPr lang="en-GB" dirty="0"/>
            </a:br>
            <a:endParaRPr lang="en-GB" dirty="0"/>
          </a:p>
        </p:txBody>
      </p:sp>
      <p:sp>
        <p:nvSpPr>
          <p:cNvPr id="3" name="Content Placeholder 2">
            <a:extLst>
              <a:ext uri="{FF2B5EF4-FFF2-40B4-BE49-F238E27FC236}">
                <a16:creationId xmlns:a16="http://schemas.microsoft.com/office/drawing/2014/main" id="{F0B5C07D-262E-474F-B985-564A17CC5B55}"/>
              </a:ext>
            </a:extLst>
          </p:cNvPr>
          <p:cNvSpPr>
            <a:spLocks noGrp="1"/>
          </p:cNvSpPr>
          <p:nvPr>
            <p:ph idx="1"/>
          </p:nvPr>
        </p:nvSpPr>
        <p:spPr/>
        <p:txBody>
          <a:bodyPr>
            <a:noAutofit/>
          </a:bodyPr>
          <a:lstStyle/>
          <a:p>
            <a:pPr marL="0" indent="0">
              <a:buNone/>
            </a:pPr>
            <a:r>
              <a:rPr lang="en-GB" sz="3600" dirty="0"/>
              <a:t>Brothers and sisters, we do not want you to be uninformed about those who sleep in death, so that you do not grieve like the rest of mankind, who have no hope.</a:t>
            </a:r>
            <a:r>
              <a:rPr lang="en-GB" sz="3600" dirty="0">
                <a:effectLst/>
              </a:rPr>
              <a:t> For we believe that Jesus died and rose again, and so we believe that God will bring with Jesus those who have fallen asleep in him. According to the Lord’s word, we tell you that we who are still alive, who are left until the coming of the Lord, will certainly not precede those who have fallen asleep.</a:t>
            </a:r>
            <a:endParaRPr lang="en-GB" sz="3600" dirty="0"/>
          </a:p>
        </p:txBody>
      </p:sp>
    </p:spTree>
    <p:extLst>
      <p:ext uri="{BB962C8B-B14F-4D97-AF65-F5344CB8AC3E}">
        <p14:creationId xmlns:p14="http://schemas.microsoft.com/office/powerpoint/2010/main" val="101272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9F11-044A-4B17-8DAE-7D42E5001C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DA3C42B-E2C9-49A4-925A-7EEF4D696C2A}"/>
              </a:ext>
            </a:extLst>
          </p:cNvPr>
          <p:cNvSpPr>
            <a:spLocks noGrp="1"/>
          </p:cNvSpPr>
          <p:nvPr>
            <p:ph idx="1"/>
          </p:nvPr>
        </p:nvSpPr>
        <p:spPr/>
        <p:txBody>
          <a:bodyPr/>
          <a:lstStyle/>
          <a:p>
            <a:pPr marL="0" indent="0">
              <a:buNone/>
            </a:pPr>
            <a:r>
              <a:rPr lang="en-GB" sz="3600" dirty="0"/>
              <a:t>For the Lord himself will come down from heaven, with a loud command, with the voice of the archangel and with the trumpet call of God, and the dead in Christ will rise first. After that, we who are still alive and are left will be caught up together with them in the clouds to meet the Lord in the air. And so we will be with the Lord forever. Therefore encourage one another with these words.</a:t>
            </a:r>
          </a:p>
          <a:p>
            <a:pPr marL="0" indent="0">
              <a:buNone/>
            </a:pPr>
            <a:endParaRPr lang="en-GB" dirty="0"/>
          </a:p>
        </p:txBody>
      </p:sp>
    </p:spTree>
    <p:extLst>
      <p:ext uri="{BB962C8B-B14F-4D97-AF65-F5344CB8AC3E}">
        <p14:creationId xmlns:p14="http://schemas.microsoft.com/office/powerpoint/2010/main" val="70606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7F43-F59A-404D-8766-B8826A5D83C6}"/>
              </a:ext>
            </a:extLst>
          </p:cNvPr>
          <p:cNvSpPr>
            <a:spLocks noGrp="1"/>
          </p:cNvSpPr>
          <p:nvPr>
            <p:ph type="title"/>
          </p:nvPr>
        </p:nvSpPr>
        <p:spPr/>
        <p:txBody>
          <a:bodyPr>
            <a:normAutofit/>
          </a:bodyPr>
          <a:lstStyle/>
          <a:p>
            <a:r>
              <a:rPr lang="en-GB" sz="6600" dirty="0"/>
              <a:t>Lets pray</a:t>
            </a:r>
          </a:p>
        </p:txBody>
      </p:sp>
      <p:sp>
        <p:nvSpPr>
          <p:cNvPr id="3" name="Content Placeholder 2">
            <a:extLst>
              <a:ext uri="{FF2B5EF4-FFF2-40B4-BE49-F238E27FC236}">
                <a16:creationId xmlns:a16="http://schemas.microsoft.com/office/drawing/2014/main" id="{41F624B2-B4D3-48E8-98C4-796E45DB6E9D}"/>
              </a:ext>
            </a:extLst>
          </p:cNvPr>
          <p:cNvSpPr>
            <a:spLocks noGrp="1"/>
          </p:cNvSpPr>
          <p:nvPr>
            <p:ph idx="1"/>
          </p:nvPr>
        </p:nvSpPr>
        <p:spPr/>
        <p:txBody>
          <a:bodyPr/>
          <a:lstStyle/>
          <a:p>
            <a:pPr marL="0" indent="0">
              <a:buNone/>
            </a:pPr>
            <a:r>
              <a:rPr lang="en-GB" sz="4800" dirty="0"/>
              <a:t>May the God who gives us peace make us holy in every way and keep our whole being—spirit, soul, and body—free from every fault at the coming of our Lord Jesus Christ. </a:t>
            </a:r>
          </a:p>
          <a:p>
            <a:pPr marL="0" indent="0">
              <a:buNone/>
            </a:pPr>
            <a:r>
              <a:rPr lang="en-GB" sz="4800" dirty="0"/>
              <a:t>Amen.</a:t>
            </a:r>
          </a:p>
          <a:p>
            <a:endParaRPr lang="en-GB" dirty="0"/>
          </a:p>
        </p:txBody>
      </p:sp>
    </p:spTree>
    <p:extLst>
      <p:ext uri="{BB962C8B-B14F-4D97-AF65-F5344CB8AC3E}">
        <p14:creationId xmlns:p14="http://schemas.microsoft.com/office/powerpoint/2010/main" val="206033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2018-E801-493F-8DFF-82CA901D6F84}"/>
              </a:ext>
            </a:extLst>
          </p:cNvPr>
          <p:cNvSpPr>
            <a:spLocks noGrp="1"/>
          </p:cNvSpPr>
          <p:nvPr>
            <p:ph type="title"/>
          </p:nvPr>
        </p:nvSpPr>
        <p:spPr/>
        <p:txBody>
          <a:bodyPr>
            <a:normAutofit fontScale="90000"/>
          </a:bodyPr>
          <a:lstStyle/>
          <a:p>
            <a:br>
              <a:rPr lang="en-GB" b="1" dirty="0"/>
            </a:br>
            <a:r>
              <a:rPr lang="en-GB" b="1" dirty="0"/>
              <a:t>1 Thessalonians 5:23-24</a:t>
            </a:r>
            <a:br>
              <a:rPr lang="en-GB" dirty="0"/>
            </a:br>
            <a:endParaRPr lang="en-GB" dirty="0"/>
          </a:p>
        </p:txBody>
      </p:sp>
      <p:sp>
        <p:nvSpPr>
          <p:cNvPr id="3" name="Content Placeholder 2">
            <a:extLst>
              <a:ext uri="{FF2B5EF4-FFF2-40B4-BE49-F238E27FC236}">
                <a16:creationId xmlns:a16="http://schemas.microsoft.com/office/drawing/2014/main" id="{F690AFEF-3751-41E8-83D7-2A5B6010B0D7}"/>
              </a:ext>
            </a:extLst>
          </p:cNvPr>
          <p:cNvSpPr>
            <a:spLocks noGrp="1"/>
          </p:cNvSpPr>
          <p:nvPr>
            <p:ph idx="1"/>
          </p:nvPr>
        </p:nvSpPr>
        <p:spPr/>
        <p:txBody>
          <a:bodyPr/>
          <a:lstStyle/>
          <a:p>
            <a:pPr marL="0" indent="0">
              <a:buNone/>
            </a:pPr>
            <a:r>
              <a:rPr lang="en-GB" dirty="0"/>
              <a:t> </a:t>
            </a:r>
            <a:r>
              <a:rPr lang="en-GB" sz="4800" dirty="0"/>
              <a:t>May the God who gives us peace make you holy in every way and keep your whole being—spirit, soul, and body—free from every fault at the coming of our Lord Jesus Christ. </a:t>
            </a:r>
            <a:r>
              <a:rPr lang="en-GB" sz="4800" b="1" baseline="30000" dirty="0"/>
              <a:t> </a:t>
            </a:r>
            <a:r>
              <a:rPr lang="en-GB" sz="4800" dirty="0"/>
              <a:t>He who calls you will do it, because he is faithful.</a:t>
            </a:r>
          </a:p>
          <a:p>
            <a:pPr marL="0" indent="0">
              <a:buNone/>
            </a:pPr>
            <a:endParaRPr lang="en-GB" dirty="0"/>
          </a:p>
        </p:txBody>
      </p:sp>
    </p:spTree>
    <p:extLst>
      <p:ext uri="{BB962C8B-B14F-4D97-AF65-F5344CB8AC3E}">
        <p14:creationId xmlns:p14="http://schemas.microsoft.com/office/powerpoint/2010/main" val="364947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AB86-7774-4F58-9B61-759A50AA4E28}"/>
              </a:ext>
            </a:extLst>
          </p:cNvPr>
          <p:cNvSpPr>
            <a:spLocks noGrp="1"/>
          </p:cNvSpPr>
          <p:nvPr>
            <p:ph type="title"/>
          </p:nvPr>
        </p:nvSpPr>
        <p:spPr/>
        <p:txBody>
          <a:bodyPr>
            <a:normAutofit fontScale="90000"/>
          </a:bodyPr>
          <a:lstStyle/>
          <a:p>
            <a:br>
              <a:rPr lang="en-GB" dirty="0"/>
            </a:br>
            <a:r>
              <a:rPr lang="en-GB" dirty="0"/>
              <a:t>Romans 15:13</a:t>
            </a:r>
            <a:br>
              <a:rPr lang="en-GB" dirty="0"/>
            </a:br>
            <a:endParaRPr lang="en-GB" dirty="0"/>
          </a:p>
        </p:txBody>
      </p:sp>
      <p:sp>
        <p:nvSpPr>
          <p:cNvPr id="3" name="Content Placeholder 2">
            <a:extLst>
              <a:ext uri="{FF2B5EF4-FFF2-40B4-BE49-F238E27FC236}">
                <a16:creationId xmlns:a16="http://schemas.microsoft.com/office/drawing/2014/main" id="{F26C88EA-EE63-4D08-8323-ED5DB05DB524}"/>
              </a:ext>
            </a:extLst>
          </p:cNvPr>
          <p:cNvSpPr>
            <a:spLocks noGrp="1"/>
          </p:cNvSpPr>
          <p:nvPr>
            <p:ph idx="1"/>
          </p:nvPr>
        </p:nvSpPr>
        <p:spPr/>
        <p:txBody>
          <a:bodyPr/>
          <a:lstStyle/>
          <a:p>
            <a:pPr marL="0" indent="0">
              <a:buNone/>
            </a:pPr>
            <a:r>
              <a:rPr lang="en-GB" sz="6000" dirty="0"/>
              <a:t>May the God of hope fill you with all joy and peace as you trust in him, so that you may overflow with hope by the power of the Holy Spirit.</a:t>
            </a:r>
          </a:p>
          <a:p>
            <a:pPr marL="0" indent="0">
              <a:buNone/>
            </a:pPr>
            <a:endParaRPr lang="en-GB" dirty="0"/>
          </a:p>
        </p:txBody>
      </p:sp>
    </p:spTree>
    <p:extLst>
      <p:ext uri="{BB962C8B-B14F-4D97-AF65-F5344CB8AC3E}">
        <p14:creationId xmlns:p14="http://schemas.microsoft.com/office/powerpoint/2010/main" val="212279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E994-9A31-4F49-A788-FA31DE7EF0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59DC8E2-DC17-4D1E-B378-217837C17823}"/>
              </a:ext>
            </a:extLst>
          </p:cNvPr>
          <p:cNvSpPr>
            <a:spLocks noGrp="1"/>
          </p:cNvSpPr>
          <p:nvPr>
            <p:ph idx="1"/>
          </p:nvPr>
        </p:nvSpPr>
        <p:spPr/>
        <p:txBody>
          <a:bodyPr>
            <a:normAutofit/>
          </a:bodyPr>
          <a:lstStyle/>
          <a:p>
            <a:pPr marL="0" indent="0" algn="ctr">
              <a:buNone/>
            </a:pPr>
            <a:r>
              <a:rPr lang="en-GB" sz="12000" dirty="0"/>
              <a:t>Holy</a:t>
            </a:r>
          </a:p>
        </p:txBody>
      </p:sp>
    </p:spTree>
    <p:extLst>
      <p:ext uri="{BB962C8B-B14F-4D97-AF65-F5344CB8AC3E}">
        <p14:creationId xmlns:p14="http://schemas.microsoft.com/office/powerpoint/2010/main" val="272314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80D2-206D-4E02-887E-C1D00C2B609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85B7411-2AEF-4C96-917E-BC9C684A4D1F}"/>
              </a:ext>
            </a:extLst>
          </p:cNvPr>
          <p:cNvPicPr>
            <a:picLocks noGrp="1" noChangeAspect="1"/>
          </p:cNvPicPr>
          <p:nvPr>
            <p:ph idx="1"/>
          </p:nvPr>
        </p:nvPicPr>
        <p:blipFill>
          <a:blip r:embed="rId2"/>
          <a:stretch>
            <a:fillRect/>
          </a:stretch>
        </p:blipFill>
        <p:spPr>
          <a:xfrm>
            <a:off x="1023457" y="378271"/>
            <a:ext cx="9446004" cy="5867485"/>
          </a:xfrm>
          <a:prstGeom prst="rect">
            <a:avLst/>
          </a:prstGeom>
        </p:spPr>
      </p:pic>
    </p:spTree>
    <p:extLst>
      <p:ext uri="{BB962C8B-B14F-4D97-AF65-F5344CB8AC3E}">
        <p14:creationId xmlns:p14="http://schemas.microsoft.com/office/powerpoint/2010/main" val="193833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D293-9B1A-4701-8EA1-DCCBCE7FCA9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EEE356E1-0EA0-464E-A315-893FDA99EBB6}"/>
              </a:ext>
            </a:extLst>
          </p:cNvPr>
          <p:cNvPicPr>
            <a:picLocks noGrp="1" noChangeAspect="1"/>
          </p:cNvPicPr>
          <p:nvPr>
            <p:ph idx="1"/>
          </p:nvPr>
        </p:nvPicPr>
        <p:blipFill>
          <a:blip r:embed="rId2"/>
          <a:stretch>
            <a:fillRect/>
          </a:stretch>
        </p:blipFill>
        <p:spPr>
          <a:xfrm>
            <a:off x="1230385" y="365125"/>
            <a:ext cx="9731230" cy="6204838"/>
          </a:xfrm>
          <a:prstGeom prst="rect">
            <a:avLst/>
          </a:prstGeom>
        </p:spPr>
      </p:pic>
    </p:spTree>
    <p:extLst>
      <p:ext uri="{BB962C8B-B14F-4D97-AF65-F5344CB8AC3E}">
        <p14:creationId xmlns:p14="http://schemas.microsoft.com/office/powerpoint/2010/main" val="410179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53CB-76C3-40E2-BCAF-5916F620DBE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18F8DE7-D470-486F-8343-8BDE18E757C5}"/>
              </a:ext>
            </a:extLst>
          </p:cNvPr>
          <p:cNvPicPr>
            <a:picLocks noGrp="1" noChangeAspect="1"/>
          </p:cNvPicPr>
          <p:nvPr>
            <p:ph idx="1"/>
          </p:nvPr>
        </p:nvPicPr>
        <p:blipFill>
          <a:blip r:embed="rId2"/>
          <a:stretch>
            <a:fillRect/>
          </a:stretch>
        </p:blipFill>
        <p:spPr>
          <a:xfrm>
            <a:off x="2894202" y="111993"/>
            <a:ext cx="5436065" cy="6603320"/>
          </a:xfrm>
          <a:prstGeom prst="rect">
            <a:avLst/>
          </a:prstGeom>
        </p:spPr>
      </p:pic>
    </p:spTree>
    <p:extLst>
      <p:ext uri="{BB962C8B-B14F-4D97-AF65-F5344CB8AC3E}">
        <p14:creationId xmlns:p14="http://schemas.microsoft.com/office/powerpoint/2010/main" val="108646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5079-2CC6-4ACE-A500-EF10EC6692E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3977617-593E-4874-98D7-EA9A6B164F54}"/>
              </a:ext>
            </a:extLst>
          </p:cNvPr>
          <p:cNvSpPr>
            <a:spLocks noGrp="1"/>
          </p:cNvSpPr>
          <p:nvPr>
            <p:ph idx="1"/>
          </p:nvPr>
        </p:nvSpPr>
        <p:spPr/>
        <p:txBody>
          <a:bodyPr>
            <a:normAutofit/>
          </a:bodyPr>
          <a:lstStyle/>
          <a:p>
            <a:pPr marL="0" indent="0" algn="ctr">
              <a:buNone/>
            </a:pPr>
            <a:r>
              <a:rPr lang="en-GB" sz="12000" dirty="0"/>
              <a:t>Wholly holy</a:t>
            </a:r>
          </a:p>
        </p:txBody>
      </p:sp>
    </p:spTree>
    <p:extLst>
      <p:ext uri="{BB962C8B-B14F-4D97-AF65-F5344CB8AC3E}">
        <p14:creationId xmlns:p14="http://schemas.microsoft.com/office/powerpoint/2010/main" val="87537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6CB0-DFED-4F2D-A68B-17BD07AAC615}"/>
              </a:ext>
            </a:extLst>
          </p:cNvPr>
          <p:cNvSpPr>
            <a:spLocks noGrp="1"/>
          </p:cNvSpPr>
          <p:nvPr>
            <p:ph type="title"/>
          </p:nvPr>
        </p:nvSpPr>
        <p:spPr/>
        <p:txBody>
          <a:bodyPr>
            <a:normAutofit/>
          </a:bodyPr>
          <a:lstStyle/>
          <a:p>
            <a:pPr algn="ctr"/>
            <a:r>
              <a:rPr lang="en-GB" sz="7200" dirty="0"/>
              <a:t>soul </a:t>
            </a:r>
          </a:p>
        </p:txBody>
      </p:sp>
      <p:sp>
        <p:nvSpPr>
          <p:cNvPr id="3" name="Content Placeholder 2">
            <a:extLst>
              <a:ext uri="{FF2B5EF4-FFF2-40B4-BE49-F238E27FC236}">
                <a16:creationId xmlns:a16="http://schemas.microsoft.com/office/drawing/2014/main" id="{CCEF1E91-E2D2-4FB8-87C0-C25E7D058FDE}"/>
              </a:ext>
            </a:extLst>
          </p:cNvPr>
          <p:cNvSpPr>
            <a:spLocks noGrp="1"/>
          </p:cNvSpPr>
          <p:nvPr>
            <p:ph idx="1"/>
          </p:nvPr>
        </p:nvSpPr>
        <p:spPr/>
        <p:txBody>
          <a:bodyPr>
            <a:normAutofit/>
          </a:bodyPr>
          <a:lstStyle/>
          <a:p>
            <a:pPr marL="0" indent="0" algn="ctr">
              <a:buNone/>
            </a:pPr>
            <a:r>
              <a:rPr lang="en-GB" sz="6600" dirty="0"/>
              <a:t>our thinking, our attitudes, our affections, our will, </a:t>
            </a:r>
          </a:p>
          <a:p>
            <a:pPr marL="0" indent="0" algn="ctr">
              <a:buNone/>
            </a:pPr>
            <a:r>
              <a:rPr lang="en-GB" sz="6600" dirty="0"/>
              <a:t>our personality. </a:t>
            </a:r>
          </a:p>
          <a:p>
            <a:pPr marL="0" indent="0" algn="ctr">
              <a:buNone/>
            </a:pPr>
            <a:r>
              <a:rPr lang="en-GB" sz="6600" dirty="0"/>
              <a:t>what makes you </a:t>
            </a:r>
            <a:r>
              <a:rPr lang="en-GB" sz="6600" dirty="0" err="1"/>
              <a:t>you</a:t>
            </a:r>
            <a:r>
              <a:rPr lang="en-GB" sz="6600" dirty="0"/>
              <a:t>. </a:t>
            </a:r>
          </a:p>
        </p:txBody>
      </p:sp>
    </p:spTree>
    <p:extLst>
      <p:ext uri="{BB962C8B-B14F-4D97-AF65-F5344CB8AC3E}">
        <p14:creationId xmlns:p14="http://schemas.microsoft.com/office/powerpoint/2010/main" val="36642432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388</Words>
  <Application>Microsoft Office PowerPoint</Application>
  <PresentationFormat>Widescreen</PresentationFormat>
  <Paragraphs>18</Paragraphs>
  <Slides>14</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14</vt:i4>
      </vt:variant>
    </vt:vector>
  </HeadingPairs>
  <TitlesOfParts>
    <vt:vector size="22" baseType="lpstr">
      <vt:lpstr>Arial</vt:lpstr>
      <vt:lpstr>Calibri</vt:lpstr>
      <vt:lpstr>Calibri Light</vt:lpstr>
      <vt:lpstr>Office Theme</vt:lpstr>
      <vt:lpstr>1_Office Theme</vt:lpstr>
      <vt:lpstr>2_Office Theme</vt:lpstr>
      <vt:lpstr>3_Office Theme</vt:lpstr>
      <vt:lpstr>4_Office Theme</vt:lpstr>
      <vt:lpstr>PowerPoint Presentation</vt:lpstr>
      <vt:lpstr> 1 Thessalonians 5:23-24 </vt:lpstr>
      <vt:lpstr> Romans 15:13 </vt:lpstr>
      <vt:lpstr>PowerPoint Presentation</vt:lpstr>
      <vt:lpstr>PowerPoint Presentation</vt:lpstr>
      <vt:lpstr>PowerPoint Presentation</vt:lpstr>
      <vt:lpstr>PowerPoint Presentation</vt:lpstr>
      <vt:lpstr>PowerPoint Presentation</vt:lpstr>
      <vt:lpstr>soul </vt:lpstr>
      <vt:lpstr>PowerPoint Presentation</vt:lpstr>
      <vt:lpstr> 2 Corinthians 7:1  </vt:lpstr>
      <vt:lpstr> 1 Thessalonians 4:13-18 </vt:lpstr>
      <vt:lpstr>PowerPoint Presentation</vt:lpstr>
      <vt:lpstr>Lets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Holmes</dc:creator>
  <cp:lastModifiedBy>Mike Holmes</cp:lastModifiedBy>
  <cp:revision>6</cp:revision>
  <dcterms:created xsi:type="dcterms:W3CDTF">2020-02-29T22:07:30Z</dcterms:created>
  <dcterms:modified xsi:type="dcterms:W3CDTF">2020-02-29T22:57:56Z</dcterms:modified>
</cp:coreProperties>
</file>