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35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28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7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45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0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7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4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7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3194-3EDB-4080-9B06-1784ECEF3A05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937C-22A2-4249-97AF-EA1789F07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4191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600" i="1" dirty="0">
                <a:solidFill>
                  <a:srgbClr val="0070C0"/>
                </a:solidFill>
              </a:rPr>
              <a:t>Session Six:</a:t>
            </a:r>
          </a:p>
          <a:p>
            <a:pPr algn="l"/>
            <a:endParaRPr lang="en-GB" sz="3600" i="1" dirty="0">
              <a:solidFill>
                <a:srgbClr val="002060"/>
              </a:solidFill>
            </a:endParaRPr>
          </a:p>
          <a:p>
            <a:pPr algn="l"/>
            <a:r>
              <a:rPr lang="en-GB" sz="6000" b="1" i="1" dirty="0">
                <a:solidFill>
                  <a:schemeClr val="accent2">
                    <a:lumMod val="75000"/>
                  </a:schemeClr>
                </a:solidFill>
              </a:rPr>
              <a:t>Apostolic Prayers</a:t>
            </a:r>
          </a:p>
          <a:p>
            <a:pPr algn="l"/>
            <a:endParaRPr lang="en-GB" sz="3600" i="1" dirty="0">
              <a:solidFill>
                <a:srgbClr val="0070C0"/>
              </a:solidFill>
            </a:endParaRPr>
          </a:p>
          <a:p>
            <a:pPr algn="l"/>
            <a:r>
              <a:rPr lang="en-GB" sz="3600" i="1" dirty="0">
                <a:solidFill>
                  <a:srgbClr val="0070C0"/>
                </a:solidFill>
              </a:rPr>
              <a:t>Lessons and examples</a:t>
            </a:r>
          </a:p>
          <a:p>
            <a:pPr algn="l"/>
            <a:r>
              <a:rPr lang="en-GB" sz="3600" i="1" dirty="0">
                <a:solidFill>
                  <a:srgbClr val="0070C0"/>
                </a:solidFill>
              </a:rPr>
              <a:t>from Jesus’ and the</a:t>
            </a:r>
          </a:p>
          <a:p>
            <a:pPr algn="l"/>
            <a:r>
              <a:rPr lang="en-GB" sz="3600" i="1" dirty="0">
                <a:solidFill>
                  <a:srgbClr val="0070C0"/>
                </a:solidFill>
              </a:rPr>
              <a:t>Apostles’ prayers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3581400"/>
          </a:xfrm>
        </p:spPr>
        <p:txBody>
          <a:bodyPr>
            <a:normAutofit/>
          </a:bodyPr>
          <a:lstStyle/>
          <a:p>
            <a:pPr algn="l"/>
            <a:r>
              <a:rPr lang="en-GB" i="1" dirty="0">
                <a:solidFill>
                  <a:srgbClr val="0070C0"/>
                </a:solidFill>
              </a:rPr>
              <a:t>Luke 11:1-4 / Matt 6:9-13</a:t>
            </a:r>
          </a:p>
          <a:p>
            <a:pPr algn="l"/>
            <a:endParaRPr lang="en-GB" sz="3600" i="1" dirty="0">
              <a:solidFill>
                <a:srgbClr val="002060"/>
              </a:solidFill>
            </a:endParaRPr>
          </a:p>
          <a:p>
            <a:pPr algn="l"/>
            <a:r>
              <a:rPr lang="en-GB" sz="6000" b="1" i="1" dirty="0">
                <a:solidFill>
                  <a:schemeClr val="accent2">
                    <a:lumMod val="75000"/>
                  </a:schemeClr>
                </a:solidFill>
              </a:rPr>
              <a:t>The Lord’s Prayer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6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i="1" dirty="0">
                <a:solidFill>
                  <a:srgbClr val="0070C0"/>
                </a:solidFill>
              </a:rPr>
              <a:t>Luke 11:1-4</a:t>
            </a:r>
          </a:p>
          <a:p>
            <a:pPr algn="l"/>
            <a:endParaRPr lang="en-GB" i="1" dirty="0">
              <a:solidFill>
                <a:srgbClr val="0070C0"/>
              </a:solidFill>
            </a:endParaRPr>
          </a:p>
          <a:p>
            <a:pPr algn="l"/>
            <a:r>
              <a:rPr lang="en-GB" sz="3600" i="1" dirty="0">
                <a:solidFill>
                  <a:schemeClr val="accent2">
                    <a:lumMod val="75000"/>
                  </a:schemeClr>
                </a:solidFill>
              </a:rPr>
              <a:t>Worship</a:t>
            </a:r>
          </a:p>
          <a:p>
            <a:pPr algn="l"/>
            <a:r>
              <a:rPr lang="en-GB" sz="3600" i="1" dirty="0">
                <a:solidFill>
                  <a:schemeClr val="accent2">
                    <a:lumMod val="75000"/>
                  </a:schemeClr>
                </a:solidFill>
              </a:rPr>
              <a:t>Intercession</a:t>
            </a:r>
          </a:p>
          <a:p>
            <a:pPr algn="l"/>
            <a:r>
              <a:rPr lang="en-GB" sz="3600" i="1" dirty="0">
                <a:solidFill>
                  <a:schemeClr val="accent2">
                    <a:lumMod val="75000"/>
                  </a:schemeClr>
                </a:solidFill>
              </a:rPr>
              <a:t>Petition</a:t>
            </a:r>
          </a:p>
          <a:p>
            <a:pPr algn="l"/>
            <a:r>
              <a:rPr lang="en-GB" sz="3600" i="1" dirty="0">
                <a:solidFill>
                  <a:schemeClr val="accent2">
                    <a:lumMod val="75000"/>
                  </a:schemeClr>
                </a:solidFill>
              </a:rPr>
              <a:t>Confession</a:t>
            </a:r>
          </a:p>
          <a:p>
            <a:pPr algn="l"/>
            <a:r>
              <a:rPr lang="en-GB" sz="3600" i="1" dirty="0">
                <a:solidFill>
                  <a:schemeClr val="accent2">
                    <a:lumMod val="75000"/>
                  </a:schemeClr>
                </a:solidFill>
              </a:rPr>
              <a:t>Supplication</a:t>
            </a:r>
          </a:p>
          <a:p>
            <a:pPr algn="l"/>
            <a:endParaRPr lang="en-GB" sz="6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9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4191000"/>
          </a:xfrm>
        </p:spPr>
        <p:txBody>
          <a:bodyPr>
            <a:normAutofit/>
          </a:bodyPr>
          <a:lstStyle/>
          <a:p>
            <a:pPr algn="l"/>
            <a:r>
              <a:rPr lang="en-GB" sz="4800" b="1" i="1" dirty="0">
                <a:solidFill>
                  <a:schemeClr val="accent2">
                    <a:lumMod val="75000"/>
                  </a:schemeClr>
                </a:solidFill>
              </a:rPr>
              <a:t>The Parable of the Friend at Midnight</a:t>
            </a:r>
          </a:p>
          <a:p>
            <a:pPr algn="l"/>
            <a:endParaRPr lang="en-GB" sz="4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GB" sz="4800" b="1" i="1" dirty="0">
                <a:solidFill>
                  <a:srgbClr val="0070C0"/>
                </a:solidFill>
              </a:rPr>
              <a:t>Persistence and Boldness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5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3581400"/>
          </a:xfrm>
        </p:spPr>
        <p:txBody>
          <a:bodyPr>
            <a:normAutofit/>
          </a:bodyPr>
          <a:lstStyle/>
          <a:p>
            <a:pPr algn="l"/>
            <a:r>
              <a:rPr lang="en-GB" i="1" dirty="0">
                <a:solidFill>
                  <a:srgbClr val="0070C0"/>
                </a:solidFill>
              </a:rPr>
              <a:t>Ephesians 3:14-21</a:t>
            </a:r>
          </a:p>
          <a:p>
            <a:pPr algn="l"/>
            <a:endParaRPr lang="en-GB" sz="3600" i="1" dirty="0">
              <a:solidFill>
                <a:srgbClr val="002060"/>
              </a:solidFill>
            </a:endParaRPr>
          </a:p>
          <a:p>
            <a:pPr algn="l"/>
            <a:r>
              <a:rPr lang="en-GB" sz="6000" b="1" i="1" dirty="0">
                <a:solidFill>
                  <a:schemeClr val="accent2">
                    <a:lumMod val="75000"/>
                  </a:schemeClr>
                </a:solidFill>
              </a:rPr>
              <a:t>For this reason        I kneel …</a:t>
            </a:r>
          </a:p>
          <a:p>
            <a:pPr algn="l"/>
            <a:endParaRPr lang="en-GB" sz="6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1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3581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i="1" dirty="0">
                <a:solidFill>
                  <a:srgbClr val="0070C0"/>
                </a:solidFill>
              </a:rPr>
              <a:t>Colossians 1:9-12</a:t>
            </a:r>
          </a:p>
          <a:p>
            <a:pPr algn="l"/>
            <a:endParaRPr lang="en-GB" sz="3600" i="1" dirty="0">
              <a:solidFill>
                <a:srgbClr val="002060"/>
              </a:solidFill>
            </a:endParaRPr>
          </a:p>
          <a:p>
            <a:pPr algn="l"/>
            <a:r>
              <a:rPr lang="en-GB" sz="6000" b="1" i="1" dirty="0">
                <a:solidFill>
                  <a:schemeClr val="accent2">
                    <a:lumMod val="75000"/>
                  </a:schemeClr>
                </a:solidFill>
              </a:rPr>
              <a:t>We have not stopped praying    for you …</a:t>
            </a:r>
          </a:p>
          <a:p>
            <a:pPr algn="l"/>
            <a:endParaRPr lang="en-GB" sz="6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5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Coastlands Church Prayer Series</a:t>
            </a:r>
            <a:r>
              <a:rPr lang="en-GB" sz="3600" i="1" dirty="0">
                <a:solidFill>
                  <a:srgbClr val="002060"/>
                </a:solidFill>
              </a:rPr>
              <a:t/>
            </a:r>
            <a:br>
              <a:rPr lang="en-GB" sz="3600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TOUCHING HEAVEN, CHANGING EARTH</a:t>
            </a:r>
            <a:endParaRPr lang="en-GB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324600" cy="3581400"/>
          </a:xfrm>
        </p:spPr>
        <p:txBody>
          <a:bodyPr>
            <a:normAutofit/>
          </a:bodyPr>
          <a:lstStyle/>
          <a:p>
            <a:pPr algn="l"/>
            <a:r>
              <a:rPr lang="en-GB" i="1" dirty="0">
                <a:solidFill>
                  <a:srgbClr val="0070C0"/>
                </a:solidFill>
              </a:rPr>
              <a:t>2 Thessalonians 1:11</a:t>
            </a:r>
          </a:p>
          <a:p>
            <a:pPr algn="l"/>
            <a:endParaRPr lang="en-GB" sz="3600" i="1" dirty="0">
              <a:solidFill>
                <a:srgbClr val="002060"/>
              </a:solidFill>
            </a:endParaRPr>
          </a:p>
          <a:p>
            <a:pPr algn="l"/>
            <a:r>
              <a:rPr lang="en-GB" sz="6000" b="1" i="1" dirty="0">
                <a:solidFill>
                  <a:schemeClr val="accent2">
                    <a:lumMod val="75000"/>
                  </a:schemeClr>
                </a:solidFill>
              </a:rPr>
              <a:t>We constantly pray for you …</a:t>
            </a:r>
          </a:p>
          <a:p>
            <a:pPr algn="l"/>
            <a:endParaRPr lang="en-GB" sz="6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7526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4400" y="666750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38400"/>
            <a:ext cx="3648075" cy="17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9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Coastlands Church Prayer Series TOUCHING HEAVEN, CHANGING EARTH</vt:lpstr>
      <vt:lpstr>Coastlands Church Prayer Series TOUCHING HEAVEN, CHANGING EARTH</vt:lpstr>
      <vt:lpstr>Coastlands Church Prayer Series TOUCHING HEAVEN, CHANGING EARTH</vt:lpstr>
      <vt:lpstr>Coastlands Church Prayer Series TOUCHING HEAVEN, CHANGING EARTH</vt:lpstr>
      <vt:lpstr>Coastlands Church Prayer Series TOUCHING HEAVEN, CHANGING EARTH</vt:lpstr>
      <vt:lpstr>Coastlands Church Prayer series TOUCHING HEAVEN, CHANGING EARTH</vt:lpstr>
      <vt:lpstr>Coastlands Church Prayer Series TOUCHING HEAVEN, CHANGING EARTH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Cardiff Prayer House Conference TOUCHING HEAVEN, CHANGING EARTH</dc:title>
  <dc:creator>Homr</dc:creator>
  <cp:lastModifiedBy>Coastlands Family Church Barry</cp:lastModifiedBy>
  <cp:revision>6</cp:revision>
  <dcterms:created xsi:type="dcterms:W3CDTF">2016-09-30T10:52:42Z</dcterms:created>
  <dcterms:modified xsi:type="dcterms:W3CDTF">2018-02-18T10:22:36Z</dcterms:modified>
</cp:coreProperties>
</file>