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7" r:id="rId2"/>
    <p:sldId id="260" r:id="rId3"/>
    <p:sldId id="270" r:id="rId4"/>
    <p:sldId id="261" r:id="rId5"/>
    <p:sldId id="262" r:id="rId6"/>
    <p:sldId id="258" r:id="rId7"/>
    <p:sldId id="263" r:id="rId8"/>
    <p:sldId id="264" r:id="rId9"/>
    <p:sldId id="265" r:id="rId10"/>
    <p:sldId id="259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343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112D-2AE7-43E3-8ECD-94EC2B97D0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68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3E9B3-F147-493F-8A3B-FA8525C6DA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272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8864-E96D-40DF-A222-37434ED8FA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014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58040-2E5D-4E13-A556-91DE60B009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399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9190F-A30D-4C94-A1A3-E566366BA0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012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8F1F3-98D3-4569-BC3F-24A4B9AF01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169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C6A4B-9AD8-4E3E-A323-7BF73979C1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7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25CEE-C2D8-4D86-BC81-CE6266B71F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271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77D52-96C2-4FD5-8A26-F115EB2FED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697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1B7CA-03D3-4FB7-8D22-591431F44D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4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0518D-7E91-4360-90EF-4FC5FC7CD4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543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40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240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240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240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241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24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4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C285CAD-33E5-433E-84AC-2762AA693A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241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41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4213" y="476250"/>
            <a:ext cx="7848600" cy="58324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7200" b="0" smtClean="0">
                <a:solidFill>
                  <a:schemeClr val="tx1"/>
                </a:solidFill>
              </a:rPr>
              <a:t>A</a:t>
            </a:r>
            <a:r>
              <a:rPr lang="en-GB" altLang="en-US" smtClean="0"/>
              <a:t> </a:t>
            </a:r>
            <a:br>
              <a:rPr lang="en-GB" altLang="en-US" smtClean="0"/>
            </a:br>
            <a:r>
              <a:rPr lang="en-GB" altLang="en-US" sz="12000" smtClean="0"/>
              <a:t>VISIBLE</a:t>
            </a:r>
            <a:r>
              <a:rPr lang="en-GB" altLang="en-US" sz="9600" smtClean="0"/>
              <a:t> </a:t>
            </a:r>
            <a:r>
              <a:rPr lang="en-GB" altLang="en-US" sz="7200" b="0" smtClean="0">
                <a:solidFill>
                  <a:schemeClr val="tx1"/>
                </a:solidFill>
              </a:rPr>
              <a:t>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4213" y="476250"/>
            <a:ext cx="7848600" cy="58324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7200" b="0" smtClean="0">
                <a:solidFill>
                  <a:schemeClr val="tx1"/>
                </a:solidFill>
              </a:rPr>
              <a:t>A</a:t>
            </a:r>
            <a:r>
              <a:rPr lang="en-GB" altLang="en-US" smtClean="0">
                <a:solidFill>
                  <a:schemeClr val="tx1"/>
                </a:solidFill>
              </a:rPr>
              <a:t> </a:t>
            </a:r>
            <a:r>
              <a:rPr lang="en-GB" altLang="en-US" smtClean="0"/>
              <a:t/>
            </a:r>
            <a:br>
              <a:rPr lang="en-GB" altLang="en-US" smtClean="0"/>
            </a:br>
            <a:r>
              <a:rPr lang="en-GB" altLang="en-US" sz="12000" smtClean="0"/>
              <a:t>VOCAL</a:t>
            </a:r>
            <a:r>
              <a:rPr lang="en-GB" altLang="en-US" sz="9600" smtClean="0"/>
              <a:t> </a:t>
            </a:r>
            <a:r>
              <a:rPr lang="en-GB" altLang="en-US" sz="7200" b="0" smtClean="0">
                <a:solidFill>
                  <a:schemeClr val="tx1"/>
                </a:solidFill>
              </a:rPr>
              <a:t>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620713"/>
            <a:ext cx="7704138" cy="56880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5400" b="0" smtClean="0">
                <a:solidFill>
                  <a:schemeClr val="tx1"/>
                </a:solidFill>
              </a:rPr>
              <a:t>That you may </a:t>
            </a:r>
            <a:r>
              <a:rPr lang="en-GB" altLang="en-US" sz="5400" b="0" smtClean="0"/>
              <a:t>DECLARE</a:t>
            </a:r>
            <a:r>
              <a:rPr lang="en-GB" altLang="en-US" sz="5400" b="0" smtClean="0">
                <a:solidFill>
                  <a:schemeClr val="tx1"/>
                </a:solidFill>
              </a:rPr>
              <a:t> the praises of him who called you out of darkness into his wonderful light.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620713"/>
            <a:ext cx="7704138" cy="56880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5400" b="0" smtClean="0">
                <a:solidFill>
                  <a:schemeClr val="tx1"/>
                </a:solidFill>
              </a:rPr>
              <a:t>That </a:t>
            </a:r>
            <a:r>
              <a:rPr lang="en-GB" altLang="en-US" sz="5400" b="0" smtClean="0"/>
              <a:t>God</a:t>
            </a:r>
            <a:r>
              <a:rPr lang="en-GB" altLang="en-US" sz="5400" b="0" smtClean="0">
                <a:solidFill>
                  <a:schemeClr val="tx1"/>
                </a:solidFill>
              </a:rPr>
              <a:t> may open a door for our message so that we may </a:t>
            </a:r>
            <a:r>
              <a:rPr lang="en-GB" altLang="en-US" sz="5400" b="0" smtClean="0"/>
              <a:t>PROCLAIM</a:t>
            </a:r>
            <a:r>
              <a:rPr lang="en-GB" altLang="en-US" sz="5400" b="0" smtClean="0">
                <a:solidFill>
                  <a:schemeClr val="tx1"/>
                </a:solidFill>
              </a:rPr>
              <a:t> the mystery of </a:t>
            </a:r>
            <a:r>
              <a:rPr lang="en-GB" altLang="en-US" sz="5400" b="0" smtClean="0"/>
              <a:t>Christ.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620713"/>
            <a:ext cx="7704138" cy="56880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5400" b="0" smtClean="0">
                <a:solidFill>
                  <a:schemeClr val="tx1"/>
                </a:solidFill>
              </a:rPr>
              <a:t>The </a:t>
            </a:r>
            <a:r>
              <a:rPr lang="en-GB" altLang="en-US" sz="5400" b="0" smtClean="0"/>
              <a:t>Lord’s</a:t>
            </a:r>
            <a:r>
              <a:rPr lang="en-GB" altLang="en-US" sz="5400" b="0" smtClean="0">
                <a:solidFill>
                  <a:schemeClr val="tx1"/>
                </a:solidFill>
              </a:rPr>
              <a:t> </a:t>
            </a:r>
            <a:r>
              <a:rPr lang="en-GB" altLang="en-US" sz="5400" b="0" smtClean="0"/>
              <a:t>message</a:t>
            </a:r>
            <a:r>
              <a:rPr lang="en-GB" altLang="en-US" sz="5400" b="0" smtClean="0">
                <a:solidFill>
                  <a:schemeClr val="tx1"/>
                </a:solidFill>
              </a:rPr>
              <a:t> rang out from you – your faith in </a:t>
            </a:r>
            <a:r>
              <a:rPr lang="en-GB" altLang="en-US" sz="5400" b="0" smtClean="0"/>
              <a:t>God </a:t>
            </a:r>
            <a:r>
              <a:rPr lang="en-GB" altLang="en-US" sz="5400" b="0" smtClean="0">
                <a:solidFill>
                  <a:schemeClr val="tx1"/>
                </a:solidFill>
              </a:rPr>
              <a:t>has become known everywhere.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404813"/>
            <a:ext cx="8218488" cy="59769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mtClean="0">
                <a:solidFill>
                  <a:schemeClr val="tx1"/>
                </a:solidFill>
              </a:rPr>
              <a:t>New Testament Church:</a:t>
            </a:r>
            <a:r>
              <a:rPr lang="en-GB" altLang="en-US" smtClean="0"/>
              <a:t/>
            </a:r>
            <a:br>
              <a:rPr lang="en-GB" altLang="en-US" smtClean="0"/>
            </a:br>
            <a:r>
              <a:rPr lang="en-GB" altLang="en-US" smtClean="0"/>
              <a:t/>
            </a:r>
            <a:br>
              <a:rPr lang="en-GB" altLang="en-US" smtClean="0"/>
            </a:br>
            <a:r>
              <a:rPr lang="en-GB" altLang="en-US" sz="9600" b="0" smtClean="0"/>
              <a:t>VISIBLE</a:t>
            </a:r>
            <a:br>
              <a:rPr lang="en-GB" altLang="en-US" sz="9600" b="0" smtClean="0"/>
            </a:br>
            <a:r>
              <a:rPr lang="en-GB" altLang="en-US" sz="9600" b="0" smtClean="0"/>
              <a:t>VIBRANT</a:t>
            </a:r>
            <a:br>
              <a:rPr lang="en-GB" altLang="en-US" sz="9600" b="0" smtClean="0"/>
            </a:br>
            <a:r>
              <a:rPr lang="en-GB" altLang="en-US" sz="9600" b="0" smtClean="0"/>
              <a:t>VOCAL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620713"/>
            <a:ext cx="7704138" cy="56880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4800" smtClean="0"/>
              <a:t>Jesus said:</a:t>
            </a:r>
            <a:r>
              <a:rPr lang="en-GB" altLang="en-US" sz="4800" smtClean="0">
                <a:solidFill>
                  <a:schemeClr val="tx1"/>
                </a:solidFill>
              </a:rPr>
              <a:t/>
            </a:r>
            <a:br>
              <a:rPr lang="en-GB" altLang="en-US" sz="4800" smtClean="0">
                <a:solidFill>
                  <a:schemeClr val="tx1"/>
                </a:solidFill>
              </a:rPr>
            </a:br>
            <a:r>
              <a:rPr lang="en-GB" altLang="en-US" sz="4800" smtClean="0">
                <a:solidFill>
                  <a:schemeClr val="tx1"/>
                </a:solidFill>
              </a:rPr>
              <a:t>Let your light shine before men that they may</a:t>
            </a:r>
            <a:r>
              <a:rPr lang="en-GB" altLang="en-US" sz="4800" b="0" smtClean="0">
                <a:solidFill>
                  <a:schemeClr val="tx1"/>
                </a:solidFill>
              </a:rPr>
              <a:t> </a:t>
            </a:r>
            <a:r>
              <a:rPr lang="en-GB" altLang="en-US" sz="4800" b="0" smtClean="0"/>
              <a:t>SEE</a:t>
            </a:r>
            <a:r>
              <a:rPr lang="en-GB" altLang="en-US" sz="4800" b="0" smtClean="0">
                <a:solidFill>
                  <a:schemeClr val="tx1"/>
                </a:solidFill>
              </a:rPr>
              <a:t> your good </a:t>
            </a:r>
            <a:r>
              <a:rPr lang="en-GB" altLang="en-US" sz="4800" b="0" smtClean="0"/>
              <a:t>DEEDS</a:t>
            </a:r>
            <a:r>
              <a:rPr lang="en-GB" altLang="en-US" sz="4800" b="0" smtClean="0">
                <a:solidFill>
                  <a:schemeClr val="tx1"/>
                </a:solidFill>
              </a:rPr>
              <a:t> and praise your Father in heaven.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620713"/>
            <a:ext cx="7704138" cy="56880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7200" b="0" smtClean="0">
                <a:solidFill>
                  <a:schemeClr val="tx1"/>
                </a:solidFill>
              </a:rPr>
              <a:t>The</a:t>
            </a:r>
            <a:r>
              <a:rPr lang="en-GB" altLang="en-US" sz="7200" smtClean="0">
                <a:solidFill>
                  <a:schemeClr val="tx1"/>
                </a:solidFill>
              </a:rPr>
              <a:t> </a:t>
            </a:r>
            <a:br>
              <a:rPr lang="en-GB" altLang="en-US" sz="7200" smtClean="0">
                <a:solidFill>
                  <a:schemeClr val="tx1"/>
                </a:solidFill>
              </a:rPr>
            </a:br>
            <a:r>
              <a:rPr lang="en-GB" altLang="en-US" sz="7200" smtClean="0"/>
              <a:t>CHURCH</a:t>
            </a:r>
            <a:r>
              <a:rPr lang="en-GB" altLang="en-US" sz="7200" smtClean="0">
                <a:solidFill>
                  <a:schemeClr val="tx1"/>
                </a:solidFill>
              </a:rPr>
              <a:t> </a:t>
            </a:r>
            <a:br>
              <a:rPr lang="en-GB" altLang="en-US" sz="7200" smtClean="0">
                <a:solidFill>
                  <a:schemeClr val="tx1"/>
                </a:solidFill>
              </a:rPr>
            </a:br>
            <a:r>
              <a:rPr lang="en-GB" altLang="en-US" sz="7200" b="0" smtClean="0">
                <a:solidFill>
                  <a:schemeClr val="tx1"/>
                </a:solidFill>
              </a:rPr>
              <a:t>has to be seen to be believed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620713"/>
            <a:ext cx="7704138" cy="56880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4800" b="0" smtClean="0">
                <a:solidFill>
                  <a:schemeClr val="tx1"/>
                </a:solidFill>
              </a:rPr>
              <a:t>Live such good lives among the pagans that though they accuse you of doing wrong they may </a:t>
            </a:r>
            <a:r>
              <a:rPr lang="en-GB" altLang="en-US" sz="4800" b="0" smtClean="0"/>
              <a:t>SEE</a:t>
            </a:r>
            <a:r>
              <a:rPr lang="en-GB" altLang="en-US" sz="4800" b="0" smtClean="0">
                <a:solidFill>
                  <a:schemeClr val="tx1"/>
                </a:solidFill>
              </a:rPr>
              <a:t> your good </a:t>
            </a:r>
            <a:r>
              <a:rPr lang="en-GB" altLang="en-US" sz="4800" b="0" smtClean="0"/>
              <a:t>DEEDS</a:t>
            </a:r>
            <a:r>
              <a:rPr lang="en-GB" altLang="en-US" sz="4800" b="0" smtClean="0">
                <a:solidFill>
                  <a:schemeClr val="tx1"/>
                </a:solidFill>
              </a:rPr>
              <a:t> and glorify God.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620713"/>
            <a:ext cx="7704138" cy="56880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4800" b="0" smtClean="0">
                <a:solidFill>
                  <a:schemeClr val="tx1"/>
                </a:solidFill>
              </a:rPr>
              <a:t>We are </a:t>
            </a:r>
            <a:r>
              <a:rPr lang="en-GB" altLang="en-US" sz="4800" b="0" smtClean="0"/>
              <a:t>God’s </a:t>
            </a:r>
            <a:r>
              <a:rPr lang="en-GB" altLang="en-US" sz="4800" b="0" smtClean="0">
                <a:solidFill>
                  <a:schemeClr val="tx1"/>
                </a:solidFill>
              </a:rPr>
              <a:t>workmanship, created in </a:t>
            </a:r>
            <a:r>
              <a:rPr lang="en-GB" altLang="en-US" sz="4800" b="0" smtClean="0"/>
              <a:t>Christ Jesus</a:t>
            </a:r>
            <a:r>
              <a:rPr lang="en-GB" altLang="en-US" sz="4800" b="0" smtClean="0">
                <a:solidFill>
                  <a:schemeClr val="tx1"/>
                </a:solidFill>
              </a:rPr>
              <a:t> to do good</a:t>
            </a:r>
            <a:r>
              <a:rPr lang="en-GB" altLang="en-US" sz="4800" b="0" smtClean="0"/>
              <a:t> DEEDS </a:t>
            </a:r>
            <a:r>
              <a:rPr lang="en-GB" altLang="en-US" sz="4800" b="0" smtClean="0">
                <a:solidFill>
                  <a:schemeClr val="tx1"/>
                </a:solidFill>
              </a:rPr>
              <a:t>which </a:t>
            </a:r>
            <a:r>
              <a:rPr lang="en-GB" altLang="en-US" sz="4800" b="0" smtClean="0"/>
              <a:t>God</a:t>
            </a:r>
            <a:r>
              <a:rPr lang="en-GB" altLang="en-US" sz="4800" b="0" smtClean="0">
                <a:solidFill>
                  <a:schemeClr val="tx1"/>
                </a:solidFill>
              </a:rPr>
              <a:t> prepared in advance for us to 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4213" y="476250"/>
            <a:ext cx="7848600" cy="58324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7200" b="0" smtClean="0">
                <a:solidFill>
                  <a:schemeClr val="tx1"/>
                </a:solidFill>
              </a:rPr>
              <a:t>A</a:t>
            </a:r>
            <a:r>
              <a:rPr lang="en-GB" altLang="en-US" smtClean="0"/>
              <a:t> </a:t>
            </a:r>
            <a:br>
              <a:rPr lang="en-GB" altLang="en-US" smtClean="0"/>
            </a:br>
            <a:r>
              <a:rPr lang="en-GB" altLang="en-US" sz="11800" smtClean="0"/>
              <a:t>VIBRANT</a:t>
            </a:r>
            <a:r>
              <a:rPr lang="en-GB" altLang="en-US" sz="9600" smtClean="0"/>
              <a:t> </a:t>
            </a:r>
            <a:r>
              <a:rPr lang="en-GB" altLang="en-US" sz="7200" b="0" smtClean="0">
                <a:solidFill>
                  <a:schemeClr val="tx1"/>
                </a:solidFill>
              </a:rPr>
              <a:t>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218488" cy="575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8000" smtClean="0">
                <a:solidFill>
                  <a:schemeClr val="tx1"/>
                </a:solidFill>
              </a:rPr>
              <a:t>A </a:t>
            </a:r>
            <a:br>
              <a:rPr lang="en-GB" altLang="en-US" sz="8000" smtClean="0">
                <a:solidFill>
                  <a:schemeClr val="tx1"/>
                </a:solidFill>
              </a:rPr>
            </a:br>
            <a:r>
              <a:rPr lang="en-GB" altLang="en-US" sz="8000" smtClean="0"/>
              <a:t>Church </a:t>
            </a:r>
            <a:br>
              <a:rPr lang="en-GB" altLang="en-US" sz="8000" smtClean="0"/>
            </a:br>
            <a:r>
              <a:rPr lang="en-GB" altLang="en-US" sz="8000" smtClean="0">
                <a:solidFill>
                  <a:schemeClr val="tx1"/>
                </a:solidFill>
              </a:rPr>
              <a:t>full of</a:t>
            </a:r>
            <a:r>
              <a:rPr lang="en-GB" altLang="en-US" sz="8000" smtClean="0"/>
              <a:t> </a:t>
            </a:r>
            <a:br>
              <a:rPr lang="en-GB" altLang="en-US" sz="8000" smtClean="0"/>
            </a:br>
            <a:r>
              <a:rPr lang="en-GB" altLang="en-US" sz="8000" smtClean="0"/>
              <a:t>God’s Love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218488" cy="575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7200" smtClean="0">
                <a:solidFill>
                  <a:schemeClr val="tx1"/>
                </a:solidFill>
              </a:rPr>
              <a:t>A </a:t>
            </a:r>
            <a:br>
              <a:rPr lang="en-GB" altLang="en-US" sz="7200" smtClean="0">
                <a:solidFill>
                  <a:schemeClr val="tx1"/>
                </a:solidFill>
              </a:rPr>
            </a:br>
            <a:r>
              <a:rPr lang="en-GB" altLang="en-US" sz="7200" smtClean="0"/>
              <a:t>Church </a:t>
            </a:r>
            <a:br>
              <a:rPr lang="en-GB" altLang="en-US" sz="7200" smtClean="0"/>
            </a:br>
            <a:r>
              <a:rPr lang="en-GB" altLang="en-US" sz="7200" smtClean="0">
                <a:solidFill>
                  <a:schemeClr val="tx1"/>
                </a:solidFill>
              </a:rPr>
              <a:t>full of</a:t>
            </a:r>
            <a:r>
              <a:rPr lang="en-GB" altLang="en-US" sz="7200" smtClean="0"/>
              <a:t> </a:t>
            </a:r>
            <a:br>
              <a:rPr lang="en-GB" altLang="en-US" sz="7200" smtClean="0"/>
            </a:br>
            <a:r>
              <a:rPr lang="en-GB" altLang="en-US" sz="7200" smtClean="0"/>
              <a:t>God’s Presence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218488" cy="575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8000" smtClean="0">
                <a:solidFill>
                  <a:schemeClr val="tx1"/>
                </a:solidFill>
              </a:rPr>
              <a:t>A </a:t>
            </a:r>
            <a:br>
              <a:rPr lang="en-GB" altLang="en-US" sz="8000" smtClean="0">
                <a:solidFill>
                  <a:schemeClr val="tx1"/>
                </a:solidFill>
              </a:rPr>
            </a:br>
            <a:r>
              <a:rPr lang="en-GB" altLang="en-US" sz="8000" smtClean="0"/>
              <a:t>Church </a:t>
            </a:r>
            <a:br>
              <a:rPr lang="en-GB" altLang="en-US" sz="8000" smtClean="0"/>
            </a:br>
            <a:r>
              <a:rPr lang="en-GB" altLang="en-US" sz="8000" smtClean="0">
                <a:solidFill>
                  <a:schemeClr val="tx1"/>
                </a:solidFill>
              </a:rPr>
              <a:t>full of</a:t>
            </a:r>
            <a:r>
              <a:rPr lang="en-GB" altLang="en-US" sz="8000" smtClean="0"/>
              <a:t> </a:t>
            </a:r>
            <a:br>
              <a:rPr lang="en-GB" altLang="en-US" sz="8000" smtClean="0"/>
            </a:br>
            <a:r>
              <a:rPr lang="en-GB" altLang="en-US" sz="8000" smtClean="0"/>
              <a:t>God’s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37</TotalTime>
  <Words>117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Wingdings</vt:lpstr>
      <vt:lpstr>Calibri</vt:lpstr>
      <vt:lpstr>Glass Layers</vt:lpstr>
      <vt:lpstr>A  VISIBLE CHURCH</vt:lpstr>
      <vt:lpstr>Jesus said: Let your light shine before men that they may SEE your good DEEDS and praise your Father in heaven.</vt:lpstr>
      <vt:lpstr>The  CHURCH  has to be seen to be believed</vt:lpstr>
      <vt:lpstr>Live such good lives among the pagans that though they accuse you of doing wrong they may SEE your good DEEDS and glorify God.</vt:lpstr>
      <vt:lpstr>We are God’s workmanship, created in Christ Jesus to do good DEEDS which God prepared in advance for us to do.</vt:lpstr>
      <vt:lpstr>A  VIBRANT CHURCH</vt:lpstr>
      <vt:lpstr>A  Church  full of  God’s Love</vt:lpstr>
      <vt:lpstr>A  Church  full of  God’s Presence</vt:lpstr>
      <vt:lpstr>A  Church  full of  God’s Power</vt:lpstr>
      <vt:lpstr>A  VOCAL CHURCH</vt:lpstr>
      <vt:lpstr>That you may DECLARE the praises of him who called you out of darkness into his wonderful light.</vt:lpstr>
      <vt:lpstr>That God may open a door for our message so that we may PROCLAIM the mystery of Christ.</vt:lpstr>
      <vt:lpstr>The Lord’s message rang out from you – your faith in God has become known everywhere.</vt:lpstr>
      <vt:lpstr>New Testament Church:  VISIBLE VIBRANT VOCAL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CHURCH  has to be seen to be believed</dc:title>
  <dc:creator>Jones.142</dc:creator>
  <cp:lastModifiedBy>Keith Booker</cp:lastModifiedBy>
  <cp:revision>4</cp:revision>
  <cp:lastPrinted>1601-01-01T00:00:00Z</cp:lastPrinted>
  <dcterms:created xsi:type="dcterms:W3CDTF">2007-10-23T11:12:45Z</dcterms:created>
  <dcterms:modified xsi:type="dcterms:W3CDTF">2018-04-15T13:07:31Z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