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3" r:id="rId3"/>
    <p:sldId id="27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9" d="100"/>
          <a:sy n="59" d="100"/>
        </p:scale>
        <p:origin x="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3483DD-BD2A-4DED-9935-27B6962832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C867151-3F4B-42A2-A37F-C593E2A289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9AB779C5-2880-4FA3-8953-ECA93301F56D}"/>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5" name="Footer Placeholder 4">
            <a:extLst>
              <a:ext uri="{FF2B5EF4-FFF2-40B4-BE49-F238E27FC236}">
                <a16:creationId xmlns:a16="http://schemas.microsoft.com/office/drawing/2014/main" xmlns="" id="{E1C035B6-A14D-4950-A68F-C88074A563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4DB8175-A827-4B16-ACE4-3B4704B11ABF}"/>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1295262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DF021B-A796-4562-8F96-73A0E0EAFA0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E3D29A0-0287-4F7D-86DE-70E495A422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CF5B638-7589-418B-A776-100E7142BC2C}"/>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5" name="Footer Placeholder 4">
            <a:extLst>
              <a:ext uri="{FF2B5EF4-FFF2-40B4-BE49-F238E27FC236}">
                <a16:creationId xmlns:a16="http://schemas.microsoft.com/office/drawing/2014/main" xmlns="" id="{90C5A314-2E76-4168-8B43-1C19BBBCB9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6A06981-56FD-449C-97BC-A7659CB0E3BE}"/>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3091435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486B1D7-01A2-49E2-B33F-61715E6EF1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20086F61-F25D-40D4-A065-7955181831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008DFF5-30CC-4668-972E-5CCFE071F937}"/>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5" name="Footer Placeholder 4">
            <a:extLst>
              <a:ext uri="{FF2B5EF4-FFF2-40B4-BE49-F238E27FC236}">
                <a16:creationId xmlns:a16="http://schemas.microsoft.com/office/drawing/2014/main" xmlns="" id="{ECDD8C73-B3D9-4984-88B8-28A21AD3D5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E5DD820-ED8F-496C-9E39-52825645E4E2}"/>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145136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89E3AB-1A52-433E-AF48-617375CE8D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3B4389EF-4439-454D-941B-44BC02B6AC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DAC0EC1-9634-4E7D-9689-64DD7B848ECF}"/>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5" name="Footer Placeholder 4">
            <a:extLst>
              <a:ext uri="{FF2B5EF4-FFF2-40B4-BE49-F238E27FC236}">
                <a16:creationId xmlns:a16="http://schemas.microsoft.com/office/drawing/2014/main" xmlns="" id="{688856E5-34E2-4D69-BC73-6441F32FF0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8D71B27-4D82-48B9-A390-4C068EF257A3}"/>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2115180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486DBB-B969-4761-94D7-39D746EC2E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17BD9C0-E3DA-4208-9455-3BCBC2A70E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02B293D-FED0-4C79-AFFA-0AD47414EDF0}"/>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5" name="Footer Placeholder 4">
            <a:extLst>
              <a:ext uri="{FF2B5EF4-FFF2-40B4-BE49-F238E27FC236}">
                <a16:creationId xmlns:a16="http://schemas.microsoft.com/office/drawing/2014/main" xmlns="" id="{34D78CE0-6F65-4C70-984F-4A2DB44B4A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4BC4555-CC04-40FB-9B61-E5E41C81047A}"/>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372828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9B1B0B-EAB2-4DE6-ADB8-8E9366CAD6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168E6FF-39A4-46AA-9773-6F22A010DB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CE97A40C-45BE-424D-8E6F-83F524ED7B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2036ADE1-3702-4702-B7C1-EB32844D4532}"/>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6" name="Footer Placeholder 5">
            <a:extLst>
              <a:ext uri="{FF2B5EF4-FFF2-40B4-BE49-F238E27FC236}">
                <a16:creationId xmlns:a16="http://schemas.microsoft.com/office/drawing/2014/main" xmlns="" id="{9EFA5846-AD87-4835-9401-F423942B0D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5BD0AD0-574C-4FF9-959C-28B40E97B32C}"/>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136584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FE0448-1A62-4E4B-820D-7C53F8584F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1EBF6704-23C5-49F1-8FB7-A04A18B279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B2EDA4C-BC61-4358-97DA-487D019D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720283F-38C0-48CD-ADF2-CC0DA014BF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0FCCE05-E20E-4328-92FD-49F25F8B6A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7C76CE4C-9678-4B26-8C6A-7FDF2F02DD61}"/>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8" name="Footer Placeholder 7">
            <a:extLst>
              <a:ext uri="{FF2B5EF4-FFF2-40B4-BE49-F238E27FC236}">
                <a16:creationId xmlns:a16="http://schemas.microsoft.com/office/drawing/2014/main" xmlns="" id="{FC5C6C66-B243-4B35-B693-2DC0149AABA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791CAAE-7878-4A85-B9A8-EF3EC8E41B69}"/>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100831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25639F-A30E-405C-965A-B227917C5B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418E23E-E6AE-4D91-99A7-021425E3167C}"/>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4" name="Footer Placeholder 3">
            <a:extLst>
              <a:ext uri="{FF2B5EF4-FFF2-40B4-BE49-F238E27FC236}">
                <a16:creationId xmlns:a16="http://schemas.microsoft.com/office/drawing/2014/main" xmlns="" id="{57D3A9E9-1DAC-4C82-BAC7-A977CCEE4D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9CDE8C3-DBC9-4A17-AE4D-4A0D3DA060EC}"/>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293020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7777E1E-D6E2-420D-BB3A-D6D74F353ECF}"/>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3" name="Footer Placeholder 2">
            <a:extLst>
              <a:ext uri="{FF2B5EF4-FFF2-40B4-BE49-F238E27FC236}">
                <a16:creationId xmlns:a16="http://schemas.microsoft.com/office/drawing/2014/main" xmlns="" id="{8C491CDD-0A4A-4D46-BFE9-6CDC65C4B6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AE33920D-869C-4073-BD31-BC6B7DDCB594}"/>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923700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A765B6-5712-4250-B8B4-7983B941A5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F7F5DFC-F11C-4423-9444-3E3DF41F54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EB11D735-5A40-4EDD-8556-259759BC37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60D41B3-4F18-4FE1-A5E7-AEC3F1E946C1}"/>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6" name="Footer Placeholder 5">
            <a:extLst>
              <a:ext uri="{FF2B5EF4-FFF2-40B4-BE49-F238E27FC236}">
                <a16:creationId xmlns:a16="http://schemas.microsoft.com/office/drawing/2014/main" xmlns="" id="{EB8D1E21-6082-49F6-A9EB-C7FF86B0B7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5FC09BC4-5174-4F86-8060-57E3861CF5BA}"/>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1825893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B7059A-A0AB-4634-B22B-69A42EDC1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0A8F8F9A-02A4-4C90-B338-A766D453FE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EFAC2B4B-9A06-46E0-9D91-32873C0C2C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E0A5F59-090B-41FD-B2F8-FECEB81F4673}"/>
              </a:ext>
            </a:extLst>
          </p:cNvPr>
          <p:cNvSpPr>
            <a:spLocks noGrp="1"/>
          </p:cNvSpPr>
          <p:nvPr>
            <p:ph type="dt" sz="half" idx="10"/>
          </p:nvPr>
        </p:nvSpPr>
        <p:spPr/>
        <p:txBody>
          <a:bodyPr/>
          <a:lstStyle/>
          <a:p>
            <a:fld id="{51735974-C8C6-4923-81AB-D8BACE7AB093}" type="datetimeFigureOut">
              <a:rPr lang="en-GB" smtClean="0"/>
              <a:t>02/02/2020</a:t>
            </a:fld>
            <a:endParaRPr lang="en-GB"/>
          </a:p>
        </p:txBody>
      </p:sp>
      <p:sp>
        <p:nvSpPr>
          <p:cNvPr id="6" name="Footer Placeholder 5">
            <a:extLst>
              <a:ext uri="{FF2B5EF4-FFF2-40B4-BE49-F238E27FC236}">
                <a16:creationId xmlns:a16="http://schemas.microsoft.com/office/drawing/2014/main" xmlns="" id="{BE1A3FDF-7631-42F0-87A1-5EC38BFFA6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2545691-0465-4CA1-940B-AD6052349FA6}"/>
              </a:ext>
            </a:extLst>
          </p:cNvPr>
          <p:cNvSpPr>
            <a:spLocks noGrp="1"/>
          </p:cNvSpPr>
          <p:nvPr>
            <p:ph type="sldNum" sz="quarter" idx="12"/>
          </p:nvPr>
        </p:nvSpPr>
        <p:spPr/>
        <p:txBody>
          <a:bodyPr/>
          <a:lstStyle/>
          <a:p>
            <a:fld id="{8C786BB0-705C-4666-A21A-54767EC2B33B}" type="slidenum">
              <a:rPr lang="en-GB" smtClean="0"/>
              <a:t>‹#›</a:t>
            </a:fld>
            <a:endParaRPr lang="en-GB"/>
          </a:p>
        </p:txBody>
      </p:sp>
    </p:spTree>
    <p:extLst>
      <p:ext uri="{BB962C8B-B14F-4D97-AF65-F5344CB8AC3E}">
        <p14:creationId xmlns:p14="http://schemas.microsoft.com/office/powerpoint/2010/main" val="252470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EAF44A9-0100-4021-987C-0057C7CB45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815304C-5520-4BA3-A17C-82AD8C317C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8B05C49-1398-4B7A-ADA3-CE41681CE4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35974-C8C6-4923-81AB-D8BACE7AB093}" type="datetimeFigureOut">
              <a:rPr lang="en-GB" smtClean="0"/>
              <a:t>02/02/2020</a:t>
            </a:fld>
            <a:endParaRPr lang="en-GB"/>
          </a:p>
        </p:txBody>
      </p:sp>
      <p:sp>
        <p:nvSpPr>
          <p:cNvPr id="5" name="Footer Placeholder 4">
            <a:extLst>
              <a:ext uri="{FF2B5EF4-FFF2-40B4-BE49-F238E27FC236}">
                <a16:creationId xmlns:a16="http://schemas.microsoft.com/office/drawing/2014/main" xmlns="" id="{6FF98008-3D6C-4D28-9FD2-14A98A8E15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12CFE00C-66E3-4A88-ADD3-277A07930D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86BB0-705C-4666-A21A-54767EC2B33B}" type="slidenum">
              <a:rPr lang="en-GB" smtClean="0"/>
              <a:t>‹#›</a:t>
            </a:fld>
            <a:endParaRPr lang="en-GB"/>
          </a:p>
        </p:txBody>
      </p:sp>
    </p:spTree>
    <p:extLst>
      <p:ext uri="{BB962C8B-B14F-4D97-AF65-F5344CB8AC3E}">
        <p14:creationId xmlns:p14="http://schemas.microsoft.com/office/powerpoint/2010/main" val="335958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ooden table&#10;&#10;Description automatically generated">
            <a:extLst>
              <a:ext uri="{FF2B5EF4-FFF2-40B4-BE49-F238E27FC236}">
                <a16:creationId xmlns:a16="http://schemas.microsoft.com/office/drawing/2014/main" xmlns="" id="{F4037407-5567-4F56-BFE7-8B630B2D20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5000"/>
            <a:ext cx="12192000" cy="8128000"/>
          </a:xfrm>
          <a:prstGeom prst="rect">
            <a:avLst/>
          </a:prstGeom>
        </p:spPr>
      </p:pic>
      <p:sp>
        <p:nvSpPr>
          <p:cNvPr id="6" name="Title 5">
            <a:extLst>
              <a:ext uri="{FF2B5EF4-FFF2-40B4-BE49-F238E27FC236}">
                <a16:creationId xmlns:a16="http://schemas.microsoft.com/office/drawing/2014/main" xmlns="" id="{83FEED00-2DF5-454A-9B85-D4B0CA2BEF53}"/>
              </a:ext>
            </a:extLst>
          </p:cNvPr>
          <p:cNvSpPr>
            <a:spLocks noGrp="1"/>
          </p:cNvSpPr>
          <p:nvPr>
            <p:ph type="ctrTitle"/>
          </p:nvPr>
        </p:nvSpPr>
        <p:spPr>
          <a:xfrm>
            <a:off x="825909" y="235974"/>
            <a:ext cx="10397613" cy="3642852"/>
          </a:xfrm>
        </p:spPr>
        <p:txBody>
          <a:bodyPr>
            <a:normAutofit fontScale="90000"/>
          </a:bodyPr>
          <a:lstStyle/>
          <a:p>
            <a:r>
              <a:rPr lang="en-GB" dirty="0"/>
              <a:t/>
            </a:r>
            <a:br>
              <a:rPr lang="en-GB" dirty="0"/>
            </a:br>
            <a:r>
              <a:rPr lang="en-GB" sz="3600" dirty="0">
                <a:solidFill>
                  <a:schemeClr val="bg1"/>
                </a:solidFill>
              </a:rPr>
              <a:t>I pray that out of his glorious riches he may strengthen you with power through his spirit in your inner being, so that Christ may dwell in your hearts through faith. And I pray that you, being rooted and established in love, may have power, together with all the Lord’s holy people, to grasp how wide and long and high and deep is the love of Christ, and to know this love that surpasses knowledge—that you may be filled to the measure of all the fullness of God.</a:t>
            </a:r>
          </a:p>
        </p:txBody>
      </p:sp>
      <p:sp>
        <p:nvSpPr>
          <p:cNvPr id="7" name="TextBox 6">
            <a:extLst>
              <a:ext uri="{FF2B5EF4-FFF2-40B4-BE49-F238E27FC236}">
                <a16:creationId xmlns:a16="http://schemas.microsoft.com/office/drawing/2014/main" xmlns="" id="{86B9D7A6-39EC-43AD-98AA-9BC7799F4D40}"/>
              </a:ext>
            </a:extLst>
          </p:cNvPr>
          <p:cNvSpPr txBox="1"/>
          <p:nvPr/>
        </p:nvSpPr>
        <p:spPr>
          <a:xfrm>
            <a:off x="7536426" y="5899355"/>
            <a:ext cx="3052916" cy="461665"/>
          </a:xfrm>
          <a:prstGeom prst="rect">
            <a:avLst/>
          </a:prstGeom>
          <a:noFill/>
        </p:spPr>
        <p:txBody>
          <a:bodyPr wrap="square" rtlCol="0">
            <a:spAutoFit/>
          </a:bodyPr>
          <a:lstStyle/>
          <a:p>
            <a:r>
              <a:rPr lang="en-GB" sz="2400" dirty="0">
                <a:solidFill>
                  <a:schemeClr val="bg1"/>
                </a:solidFill>
              </a:rPr>
              <a:t>Ephesians 3:16-19</a:t>
            </a:r>
          </a:p>
        </p:txBody>
      </p:sp>
    </p:spTree>
    <p:extLst>
      <p:ext uri="{BB962C8B-B14F-4D97-AF65-F5344CB8AC3E}">
        <p14:creationId xmlns:p14="http://schemas.microsoft.com/office/powerpoint/2010/main" val="857398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ooden table&#10;&#10;Description automatically generated">
            <a:extLst>
              <a:ext uri="{FF2B5EF4-FFF2-40B4-BE49-F238E27FC236}">
                <a16:creationId xmlns:a16="http://schemas.microsoft.com/office/drawing/2014/main" xmlns="" id="{F4037407-5567-4F56-BFE7-8B630B2D20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5000"/>
            <a:ext cx="12192000" cy="8128000"/>
          </a:xfrm>
          <a:prstGeom prst="rect">
            <a:avLst/>
          </a:prstGeom>
        </p:spPr>
      </p:pic>
      <p:sp>
        <p:nvSpPr>
          <p:cNvPr id="6" name="Title 5">
            <a:extLst>
              <a:ext uri="{FF2B5EF4-FFF2-40B4-BE49-F238E27FC236}">
                <a16:creationId xmlns:a16="http://schemas.microsoft.com/office/drawing/2014/main" xmlns="" id="{83FEED00-2DF5-454A-9B85-D4B0CA2BEF53}"/>
              </a:ext>
            </a:extLst>
          </p:cNvPr>
          <p:cNvSpPr>
            <a:spLocks noGrp="1"/>
          </p:cNvSpPr>
          <p:nvPr>
            <p:ph type="ctrTitle"/>
          </p:nvPr>
        </p:nvSpPr>
        <p:spPr>
          <a:xfrm>
            <a:off x="1401098" y="235974"/>
            <a:ext cx="9394722" cy="3642852"/>
          </a:xfrm>
        </p:spPr>
        <p:txBody>
          <a:bodyPr>
            <a:normAutofit/>
          </a:bodyPr>
          <a:lstStyle/>
          <a:p>
            <a:r>
              <a:rPr lang="en-GB" sz="3600" dirty="0">
                <a:solidFill>
                  <a:schemeClr val="bg1"/>
                </a:solidFill>
              </a:rPr>
              <a:t>Now to him who is able to do immeasurably more than all we ask or imagine, according to his power that is at work within us, to him be glory in the church and in Christ Jesus throughout all generations, for ever and ever! Amen.</a:t>
            </a:r>
            <a:r>
              <a:rPr lang="en-GB" dirty="0"/>
              <a:t/>
            </a:r>
            <a:br>
              <a:rPr lang="en-GB" dirty="0"/>
            </a:br>
            <a:endParaRPr lang="en-GB" sz="3600" dirty="0">
              <a:solidFill>
                <a:schemeClr val="bg1"/>
              </a:solidFill>
            </a:endParaRPr>
          </a:p>
        </p:txBody>
      </p:sp>
      <p:sp>
        <p:nvSpPr>
          <p:cNvPr id="7" name="TextBox 6">
            <a:extLst>
              <a:ext uri="{FF2B5EF4-FFF2-40B4-BE49-F238E27FC236}">
                <a16:creationId xmlns:a16="http://schemas.microsoft.com/office/drawing/2014/main" xmlns="" id="{86B9D7A6-39EC-43AD-98AA-9BC7799F4D40}"/>
              </a:ext>
            </a:extLst>
          </p:cNvPr>
          <p:cNvSpPr txBox="1"/>
          <p:nvPr/>
        </p:nvSpPr>
        <p:spPr>
          <a:xfrm>
            <a:off x="7536426" y="5899355"/>
            <a:ext cx="3052916" cy="461665"/>
          </a:xfrm>
          <a:prstGeom prst="rect">
            <a:avLst/>
          </a:prstGeom>
          <a:noFill/>
        </p:spPr>
        <p:txBody>
          <a:bodyPr wrap="square" rtlCol="0">
            <a:spAutoFit/>
          </a:bodyPr>
          <a:lstStyle/>
          <a:p>
            <a:r>
              <a:rPr lang="en-GB" sz="2400" dirty="0">
                <a:solidFill>
                  <a:schemeClr val="bg1"/>
                </a:solidFill>
              </a:rPr>
              <a:t>Ephesians 3:20-21</a:t>
            </a:r>
          </a:p>
        </p:txBody>
      </p:sp>
    </p:spTree>
    <p:extLst>
      <p:ext uri="{BB962C8B-B14F-4D97-AF65-F5344CB8AC3E}">
        <p14:creationId xmlns:p14="http://schemas.microsoft.com/office/powerpoint/2010/main" val="780943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erson looking at the camera&#10;&#10;Description automatically generated">
            <a:extLst>
              <a:ext uri="{FF2B5EF4-FFF2-40B4-BE49-F238E27FC236}">
                <a16:creationId xmlns:a16="http://schemas.microsoft.com/office/drawing/2014/main" xmlns="" id="{4D001631-63E5-46A0-91CD-8FED6C6238BB}"/>
              </a:ext>
            </a:extLst>
          </p:cNvPr>
          <p:cNvPicPr>
            <a:picLocks noChangeAspect="1"/>
          </p:cNvPicPr>
          <p:nvPr/>
        </p:nvPicPr>
        <p:blipFill rotWithShape="1">
          <a:blip r:embed="rId2">
            <a:extLst>
              <a:ext uri="{28A0092B-C50C-407E-A947-70E740481C1C}">
                <a14:useLocalDpi xmlns:a14="http://schemas.microsoft.com/office/drawing/2010/main" val="0"/>
              </a:ext>
            </a:extLst>
          </a:blip>
          <a:srcRect l="27165" r="3800" b="9089"/>
          <a:stretch/>
        </p:blipFill>
        <p:spPr>
          <a:xfrm>
            <a:off x="20" y="10"/>
            <a:ext cx="5836538" cy="5130404"/>
          </a:xfrm>
          <a:custGeom>
            <a:avLst/>
            <a:gdLst>
              <a:gd name="connsiteX0" fmla="*/ 0 w 5836558"/>
              <a:gd name="connsiteY0" fmla="*/ 0 h 5130414"/>
              <a:gd name="connsiteX1" fmla="*/ 3460503 w 5836558"/>
              <a:gd name="connsiteY1" fmla="*/ 0 h 5130414"/>
              <a:gd name="connsiteX2" fmla="*/ 5836558 w 5836558"/>
              <a:gd name="connsiteY2" fmla="*/ 5130414 h 5130414"/>
              <a:gd name="connsiteX3" fmla="*/ 0 w 5836558"/>
              <a:gd name="connsiteY3" fmla="*/ 5130414 h 5130414"/>
            </a:gdLst>
            <a:ahLst/>
            <a:cxnLst>
              <a:cxn ang="0">
                <a:pos x="connsiteX0" y="connsiteY0"/>
              </a:cxn>
              <a:cxn ang="0">
                <a:pos x="connsiteX1" y="connsiteY1"/>
              </a:cxn>
              <a:cxn ang="0">
                <a:pos x="connsiteX2" y="connsiteY2"/>
              </a:cxn>
              <a:cxn ang="0">
                <a:pos x="connsiteX3" y="connsiteY3"/>
              </a:cxn>
            </a:cxnLst>
            <a:rect l="l" t="t" r="r" b="b"/>
            <a:pathLst>
              <a:path w="5836558" h="5130414">
                <a:moveTo>
                  <a:pt x="0" y="0"/>
                </a:moveTo>
                <a:lnTo>
                  <a:pt x="3460503" y="0"/>
                </a:lnTo>
                <a:lnTo>
                  <a:pt x="5836558" y="5130414"/>
                </a:lnTo>
                <a:lnTo>
                  <a:pt x="0" y="5130414"/>
                </a:lnTo>
                <a:close/>
              </a:path>
            </a:pathLst>
          </a:custGeom>
        </p:spPr>
      </p:pic>
      <p:sp>
        <p:nvSpPr>
          <p:cNvPr id="2" name="Title 1">
            <a:extLst>
              <a:ext uri="{FF2B5EF4-FFF2-40B4-BE49-F238E27FC236}">
                <a16:creationId xmlns:a16="http://schemas.microsoft.com/office/drawing/2014/main" xmlns="" id="{18EF6AE6-7245-4864-B6C3-2E29AFB3BCEB}"/>
              </a:ext>
            </a:extLst>
          </p:cNvPr>
          <p:cNvSpPr>
            <a:spLocks noGrp="1"/>
          </p:cNvSpPr>
          <p:nvPr>
            <p:ph type="title"/>
          </p:nvPr>
        </p:nvSpPr>
        <p:spPr>
          <a:xfrm>
            <a:off x="4998720" y="502128"/>
            <a:ext cx="7040880" cy="3582192"/>
          </a:xfrm>
        </p:spPr>
        <p:txBody>
          <a:bodyPr vert="horz" lIns="91440" tIns="45720" rIns="91440" bIns="45720" rtlCol="0" anchor="b">
            <a:normAutofit fontScale="90000"/>
          </a:bodyPr>
          <a:lstStyle/>
          <a:p>
            <a:r>
              <a:rPr lang="en-GB" dirty="0"/>
              <a:t>* Strengthened through His Spirit</a:t>
            </a:r>
            <a:br>
              <a:rPr lang="en-GB" dirty="0"/>
            </a:br>
            <a:r>
              <a:rPr lang="en-GB" dirty="0"/>
              <a:t>* Rooted in His love</a:t>
            </a:r>
            <a:br>
              <a:rPr lang="en-GB" dirty="0"/>
            </a:br>
            <a:r>
              <a:rPr lang="en-GB" dirty="0"/>
              <a:t>* Filled with His fullness</a:t>
            </a:r>
            <a:br>
              <a:rPr lang="en-GB" dirty="0"/>
            </a:br>
            <a:r>
              <a:rPr lang="en-GB" dirty="0"/>
              <a:t>* Living in His power</a:t>
            </a:r>
            <a:br>
              <a:rPr lang="en-GB" dirty="0"/>
            </a:br>
            <a:endParaRPr lang="en-US" sz="3600" dirty="0"/>
          </a:p>
        </p:txBody>
      </p:sp>
      <p:sp>
        <p:nvSpPr>
          <p:cNvPr id="9" name="Freeform: Shape 8">
            <a:extLst>
              <a:ext uri="{FF2B5EF4-FFF2-40B4-BE49-F238E27FC236}">
                <a16:creationId xmlns:a16="http://schemas.microsoft.com/office/drawing/2014/main" xmlns="" id="{49FC0429-1777-4051-AFA1-A3E8593C0C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6108152" y="5292510"/>
            <a:ext cx="6083848" cy="1565491"/>
          </a:xfrm>
          <a:custGeom>
            <a:avLst/>
            <a:gdLst>
              <a:gd name="connsiteX0" fmla="*/ 0 w 6083848"/>
              <a:gd name="connsiteY0" fmla="*/ 1565491 h 1565491"/>
              <a:gd name="connsiteX1" fmla="*/ 6083848 w 6083848"/>
              <a:gd name="connsiteY1" fmla="*/ 1565491 h 1565491"/>
              <a:gd name="connsiteX2" fmla="*/ 6083848 w 6083848"/>
              <a:gd name="connsiteY2" fmla="*/ 0 h 1565491"/>
              <a:gd name="connsiteX3" fmla="*/ 1692132 w 6083848"/>
              <a:gd name="connsiteY3" fmla="*/ 0 h 1565491"/>
              <a:gd name="connsiteX4" fmla="*/ 1186806 w 6083848"/>
              <a:gd name="connsiteY4" fmla="*/ 0 h 1565491"/>
              <a:gd name="connsiteX5" fmla="*/ 1186070 w 6083848"/>
              <a:gd name="connsiteY5" fmla="*/ 1591 h 1565491"/>
              <a:gd name="connsiteX6" fmla="*/ 724290 w 6083848"/>
              <a:gd name="connsiteY6" fmla="*/ 1591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3848" h="1565491">
                <a:moveTo>
                  <a:pt x="0" y="1565491"/>
                </a:moveTo>
                <a:lnTo>
                  <a:pt x="6083848" y="1565491"/>
                </a:lnTo>
                <a:lnTo>
                  <a:pt x="6083848" y="0"/>
                </a:lnTo>
                <a:lnTo>
                  <a:pt x="1692132" y="0"/>
                </a:lnTo>
                <a:lnTo>
                  <a:pt x="1186806" y="0"/>
                </a:lnTo>
                <a:lnTo>
                  <a:pt x="1186070" y="1591"/>
                </a:lnTo>
                <a:lnTo>
                  <a:pt x="724290" y="159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38D3B1B8-B04F-487E-87AF-E6DDAAFBF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5292509"/>
            <a:ext cx="6670682" cy="1565491"/>
          </a:xfrm>
          <a:custGeom>
            <a:avLst/>
            <a:gdLst>
              <a:gd name="connsiteX0" fmla="*/ 0 w 6670682"/>
              <a:gd name="connsiteY0" fmla="*/ 1565491 h 1565491"/>
              <a:gd name="connsiteX1" fmla="*/ 526312 w 6670682"/>
              <a:gd name="connsiteY1" fmla="*/ 1565491 h 1565491"/>
              <a:gd name="connsiteX2" fmla="*/ 5419344 w 6670682"/>
              <a:gd name="connsiteY2" fmla="*/ 1565491 h 1565491"/>
              <a:gd name="connsiteX3" fmla="*/ 5945656 w 6670682"/>
              <a:gd name="connsiteY3" fmla="*/ 1565491 h 1565491"/>
              <a:gd name="connsiteX4" fmla="*/ 6670682 w 6670682"/>
              <a:gd name="connsiteY4" fmla="*/ 0 h 1565491"/>
              <a:gd name="connsiteX5" fmla="*/ 6144370 w 6670682"/>
              <a:gd name="connsiteY5" fmla="*/ 0 h 1565491"/>
              <a:gd name="connsiteX6" fmla="*/ 526312 w 6670682"/>
              <a:gd name="connsiteY6" fmla="*/ 0 h 1565491"/>
              <a:gd name="connsiteX7" fmla="*/ 0 w 6670682"/>
              <a:gd name="connsiteY7" fmla="*/ 0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70682" h="1565491">
                <a:moveTo>
                  <a:pt x="0" y="1565491"/>
                </a:moveTo>
                <a:lnTo>
                  <a:pt x="526312" y="1565491"/>
                </a:lnTo>
                <a:lnTo>
                  <a:pt x="5419344" y="1565491"/>
                </a:lnTo>
                <a:lnTo>
                  <a:pt x="5945656" y="1565491"/>
                </a:lnTo>
                <a:lnTo>
                  <a:pt x="6670682" y="0"/>
                </a:lnTo>
                <a:lnTo>
                  <a:pt x="6144370" y="0"/>
                </a:lnTo>
                <a:lnTo>
                  <a:pt x="526312" y="0"/>
                </a:lnTo>
                <a:lnTo>
                  <a:pt x="0" y="0"/>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Box 4">
            <a:extLst>
              <a:ext uri="{FF2B5EF4-FFF2-40B4-BE49-F238E27FC236}">
                <a16:creationId xmlns:a16="http://schemas.microsoft.com/office/drawing/2014/main" xmlns="" id="{FC966E78-AEE9-4888-A590-87E06989F352}"/>
              </a:ext>
            </a:extLst>
          </p:cNvPr>
          <p:cNvSpPr txBox="1"/>
          <p:nvPr/>
        </p:nvSpPr>
        <p:spPr>
          <a:xfrm>
            <a:off x="309717" y="5440680"/>
            <a:ext cx="5774132" cy="523220"/>
          </a:xfrm>
          <a:prstGeom prst="rect">
            <a:avLst/>
          </a:prstGeom>
          <a:noFill/>
        </p:spPr>
        <p:txBody>
          <a:bodyPr wrap="square" rtlCol="0">
            <a:spAutoFit/>
          </a:bodyPr>
          <a:lstStyle/>
          <a:p>
            <a:r>
              <a:rPr lang="en-GB" sz="2800" dirty="0">
                <a:solidFill>
                  <a:schemeClr val="bg1"/>
                </a:solidFill>
              </a:rPr>
              <a:t>Apostolic Prayer: Ephesians 3:14-21</a:t>
            </a:r>
          </a:p>
        </p:txBody>
      </p:sp>
    </p:spTree>
    <p:extLst>
      <p:ext uri="{BB962C8B-B14F-4D97-AF65-F5344CB8AC3E}">
        <p14:creationId xmlns:p14="http://schemas.microsoft.com/office/powerpoint/2010/main" val="3918345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64</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 I pray that out of his glorious riches he may strengthen you with power through his spirit in your inner being, so that Christ may dwell in your hearts through faith. And I pray that you, being rooted and established in love, may have power, together with all the Lord’s holy people, to grasp how wide and long and high and deep is the love of Christ, and to know this love that surpasses knowledge—that you may be filled to the measure of all the fullness of God.</vt:lpstr>
      <vt:lpstr>Now to him who is able to do immeasurably more than all we ask or imagine, according to his power that is at work within us, to him be glory in the church and in Christ Jesus throughout all generations, for ever and ever! Amen. </vt:lpstr>
      <vt:lpstr>* Strengthened through His Spirit * Rooted in His love * Filled with His fullness * Living in His power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RBC Harp &amp; Bowl Prayer Night</dc:title>
  <dc:creator>Robert Jones</dc:creator>
  <cp:lastModifiedBy>Coastlands Family Church Barry</cp:lastModifiedBy>
  <cp:revision>5</cp:revision>
  <dcterms:created xsi:type="dcterms:W3CDTF">2020-01-08T15:09:27Z</dcterms:created>
  <dcterms:modified xsi:type="dcterms:W3CDTF">2020-02-02T09:33:25Z</dcterms:modified>
</cp:coreProperties>
</file>