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 id="268" r:id="rId9"/>
    <p:sldId id="269"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7" autoAdjust="0"/>
    <p:restoredTop sz="94660"/>
  </p:normalViewPr>
  <p:slideViewPr>
    <p:cSldViewPr>
      <p:cViewPr varScale="1">
        <p:scale>
          <a:sx n="91" d="100"/>
          <a:sy n="91" d="100"/>
        </p:scale>
        <p:origin x="13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A83396-E14F-4C0B-AF9C-3623B21E651D}" type="datetimeFigureOut">
              <a:rPr lang="en-GB" smtClean="0"/>
              <a:pPr/>
              <a:t>16/07/2018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5E4A14-0E01-4DC2-84BE-4C46720AB54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5E4A14-0E01-4DC2-84BE-4C46720AB54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5E4A14-0E01-4DC2-84BE-4C46720AB54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5E4A14-0E01-4DC2-84BE-4C46720AB545}" type="slidenum">
              <a:rPr lang="en-GB" smtClean="0"/>
              <a:pPr/>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5E4A14-0E01-4DC2-84BE-4C46720AB54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5E4A14-0E01-4DC2-84BE-4C46720AB545}" type="slidenum">
              <a:rPr lang="en-GB" smtClean="0"/>
              <a:pPr/>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5E4A14-0E01-4DC2-84BE-4C46720AB54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5E4A14-0E01-4DC2-84BE-4C46720AB545}" type="slidenum">
              <a:rPr lang="en-GB" smtClean="0"/>
              <a:pPr/>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83396-E14F-4C0B-AF9C-3623B21E651D}" type="datetimeFigureOut">
              <a:rPr lang="en-GB" smtClean="0"/>
              <a:pPr/>
              <a:t>16/07/2018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5E4A14-0E01-4DC2-84BE-4C46720AB54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1A83396-E14F-4C0B-AF9C-3623B21E651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5E4A14-0E01-4DC2-84BE-4C46720AB54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A83396-E14F-4C0B-AF9C-3623B21E651D}" type="datetimeFigureOut">
              <a:rPr lang="en-GB" smtClean="0"/>
              <a:pPr/>
              <a:t>16/07/2018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5E4A14-0E01-4DC2-84BE-4C46720AB54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A83396-E14F-4C0B-AF9C-3623B21E651D}" type="datetimeFigureOut">
              <a:rPr lang="en-GB" smtClean="0"/>
              <a:pPr/>
              <a:t>16/07/2018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5E4A14-0E01-4DC2-84BE-4C46720AB54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Behaving at home </a:t>
            </a:r>
            <a:br>
              <a:rPr lang="en-GB" dirty="0" smtClean="0"/>
            </a:br>
            <a:r>
              <a:rPr lang="en-GB" dirty="0" smtClean="0"/>
              <a:t>and at work</a:t>
            </a:r>
            <a:endParaRPr lang="en-GB" dirty="0"/>
          </a:p>
        </p:txBody>
      </p:sp>
      <p:sp>
        <p:nvSpPr>
          <p:cNvPr id="3" name="Subtitle 2"/>
          <p:cNvSpPr>
            <a:spLocks noGrp="1"/>
          </p:cNvSpPr>
          <p:nvPr>
            <p:ph type="subTitle" idx="1"/>
          </p:nvPr>
        </p:nvSpPr>
        <p:spPr/>
        <p:txBody>
          <a:bodyPr/>
          <a:lstStyle/>
          <a:p>
            <a:r>
              <a:rPr lang="en-GB" dirty="0" smtClean="0">
                <a:solidFill>
                  <a:schemeClr val="tx1"/>
                </a:solidFill>
              </a:rPr>
              <a:t>Ephesians  6: 1-9</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normAutofit lnSpcReduction="10000"/>
          </a:bodyPr>
          <a:lstStyle/>
          <a:p>
            <a:r>
              <a:rPr lang="en-GB" sz="2800" b="1" dirty="0">
                <a:latin typeface="Arial" pitchFamily="34" charset="0"/>
                <a:cs typeface="Arial" pitchFamily="34" charset="0"/>
              </a:rPr>
              <a:t>obey your earthly masters with respect and fear, and with sincerity of heart, just as you would obey Christ. </a:t>
            </a:r>
            <a:endParaRPr lang="en-GB" sz="2800" b="1" baseline="30000" dirty="0">
              <a:latin typeface="Arial" pitchFamily="34" charset="0"/>
              <a:cs typeface="Arial" pitchFamily="34" charset="0"/>
            </a:endParaRPr>
          </a:p>
          <a:p>
            <a:r>
              <a:rPr lang="en-GB" sz="2800" b="1" dirty="0" smtClean="0">
                <a:latin typeface="Arial" pitchFamily="34" charset="0"/>
                <a:cs typeface="Arial" pitchFamily="34" charset="0"/>
              </a:rPr>
              <a:t>Obey </a:t>
            </a:r>
            <a:r>
              <a:rPr lang="en-GB" sz="2800" b="1" dirty="0">
                <a:latin typeface="Arial" pitchFamily="34" charset="0"/>
                <a:cs typeface="Arial" pitchFamily="34" charset="0"/>
              </a:rPr>
              <a:t>them not only to win their </a:t>
            </a:r>
            <a:r>
              <a:rPr lang="en-GB" sz="2800" b="1" dirty="0" smtClean="0">
                <a:latin typeface="Arial" pitchFamily="34" charset="0"/>
                <a:cs typeface="Arial" pitchFamily="34" charset="0"/>
              </a:rPr>
              <a:t>favour </a:t>
            </a:r>
            <a:r>
              <a:rPr lang="en-GB" sz="2800" b="1" dirty="0">
                <a:latin typeface="Arial" pitchFamily="34" charset="0"/>
                <a:cs typeface="Arial" pitchFamily="34" charset="0"/>
              </a:rPr>
              <a:t>when their eye is on you, but as slaves of Christ, doing the will of God from your heart. </a:t>
            </a:r>
            <a:endParaRPr lang="en-GB" sz="2800" b="1" baseline="30000" dirty="0">
              <a:latin typeface="Arial" pitchFamily="34" charset="0"/>
              <a:cs typeface="Arial" pitchFamily="34" charset="0"/>
            </a:endParaRPr>
          </a:p>
          <a:p>
            <a:r>
              <a:rPr lang="en-GB" sz="2800" b="1" dirty="0" smtClean="0">
                <a:latin typeface="Arial" pitchFamily="34" charset="0"/>
                <a:cs typeface="Arial" pitchFamily="34" charset="0"/>
              </a:rPr>
              <a:t>Serve </a:t>
            </a:r>
            <a:r>
              <a:rPr lang="en-GB" sz="2800" b="1" dirty="0">
                <a:latin typeface="Arial" pitchFamily="34" charset="0"/>
                <a:cs typeface="Arial" pitchFamily="34" charset="0"/>
              </a:rPr>
              <a:t>wholeheartedly, as if you were serving the Lord, not people, </a:t>
            </a:r>
            <a:r>
              <a:rPr lang="en-GB" sz="2800" b="1" baseline="30000" dirty="0">
                <a:latin typeface="Arial" pitchFamily="34" charset="0"/>
                <a:cs typeface="Arial" pitchFamily="34" charset="0"/>
              </a:rPr>
              <a:t> </a:t>
            </a:r>
            <a:r>
              <a:rPr lang="en-GB" sz="2800" b="1" dirty="0">
                <a:latin typeface="Arial" pitchFamily="34" charset="0"/>
                <a:cs typeface="Arial" pitchFamily="34" charset="0"/>
              </a:rPr>
              <a:t>because you know that the Lord will reward each one for whatever good they do, whether they are slave or free.</a:t>
            </a:r>
          </a:p>
          <a:p>
            <a:endParaRPr lang="en-GB" dirty="0"/>
          </a:p>
        </p:txBody>
      </p:sp>
      <p:sp>
        <p:nvSpPr>
          <p:cNvPr id="2" name="Title 1"/>
          <p:cNvSpPr>
            <a:spLocks noGrp="1"/>
          </p:cNvSpPr>
          <p:nvPr>
            <p:ph type="title"/>
          </p:nvPr>
        </p:nvSpPr>
        <p:spPr>
          <a:xfrm>
            <a:off x="467544" y="476672"/>
            <a:ext cx="8229600" cy="1800200"/>
          </a:xfrm>
        </p:spPr>
        <p:txBody>
          <a:bodyPr>
            <a:normAutofit fontScale="90000"/>
          </a:bodyPr>
          <a:lstStyle/>
          <a:p>
            <a:r>
              <a:rPr lang="en-GB" dirty="0"/>
              <a:t>Ephesians 6:5-8 </a:t>
            </a:r>
            <a:r>
              <a:rPr lang="en-GB" dirty="0" smtClean="0"/>
              <a:t/>
            </a:r>
            <a:br>
              <a:rPr lang="en-GB" dirty="0" smtClean="0"/>
            </a:br>
            <a:r>
              <a:rPr lang="en-GB" dirty="0" smtClean="0"/>
              <a:t>Duties </a:t>
            </a:r>
            <a:r>
              <a:rPr lang="en-GB" dirty="0"/>
              <a:t>of </a:t>
            </a:r>
            <a:r>
              <a:rPr lang="en-GB" dirty="0" smtClean="0"/>
              <a:t>slaves</a:t>
            </a:r>
            <a:r>
              <a:rPr lang="en-GB" dirty="0"/>
              <a:t/>
            </a:r>
            <a:br>
              <a:rPr lang="en-GB" dirty="0"/>
            </a:b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lnSpcReduction="10000"/>
          </a:bodyPr>
          <a:lstStyle/>
          <a:p>
            <a:r>
              <a:rPr lang="en-GB" sz="3200" b="1" i="1" dirty="0">
                <a:latin typeface="Arial" pitchFamily="34" charset="0"/>
                <a:cs typeface="Arial" pitchFamily="34" charset="0"/>
              </a:rPr>
              <a:t>treat your slaves in the same </a:t>
            </a:r>
            <a:r>
              <a:rPr lang="en-GB" sz="3200" b="1" i="1" dirty="0" smtClean="0">
                <a:latin typeface="Arial" pitchFamily="34" charset="0"/>
                <a:cs typeface="Arial" pitchFamily="34" charset="0"/>
              </a:rPr>
              <a:t>way</a:t>
            </a:r>
            <a:r>
              <a:rPr lang="en-GB" sz="3200" b="1" i="1" dirty="0">
                <a:latin typeface="Arial" pitchFamily="34" charset="0"/>
                <a:cs typeface="Arial" pitchFamily="34" charset="0"/>
              </a:rPr>
              <a:t> </a:t>
            </a:r>
            <a:r>
              <a:rPr lang="en-GB" sz="3200" b="1" i="1" dirty="0" smtClean="0">
                <a:latin typeface="Arial" pitchFamily="34" charset="0"/>
                <a:cs typeface="Arial" pitchFamily="34" charset="0"/>
              </a:rPr>
              <a:t>(</a:t>
            </a:r>
            <a:r>
              <a:rPr lang="en-GB" sz="3200" b="1" i="1" dirty="0">
                <a:latin typeface="Arial" pitchFamily="34" charset="0"/>
                <a:cs typeface="Arial" pitchFamily="34" charset="0"/>
              </a:rPr>
              <a:t>with </a:t>
            </a:r>
            <a:r>
              <a:rPr lang="en-GB" sz="3200" b="1" i="1" dirty="0" smtClean="0">
                <a:latin typeface="Arial" pitchFamily="34" charset="0"/>
                <a:cs typeface="Arial" pitchFamily="34" charset="0"/>
              </a:rPr>
              <a:t>respect </a:t>
            </a:r>
            <a:r>
              <a:rPr lang="en-GB" sz="3200" b="1" i="1" dirty="0">
                <a:latin typeface="Arial" pitchFamily="34" charset="0"/>
                <a:cs typeface="Arial" pitchFamily="34" charset="0"/>
              </a:rPr>
              <a:t>and with sincerity of heart, just as you would </a:t>
            </a:r>
            <a:r>
              <a:rPr lang="en-GB" sz="3200" b="1" i="1" dirty="0" smtClean="0">
                <a:latin typeface="Arial" pitchFamily="34" charset="0"/>
                <a:cs typeface="Arial" pitchFamily="34" charset="0"/>
              </a:rPr>
              <a:t>Christ).</a:t>
            </a:r>
          </a:p>
          <a:p>
            <a:pPr>
              <a:buNone/>
            </a:pPr>
            <a:endParaRPr lang="en-GB" sz="3200" b="1" i="1" dirty="0" smtClean="0">
              <a:latin typeface="Arial" pitchFamily="34" charset="0"/>
              <a:cs typeface="Arial" pitchFamily="34" charset="0"/>
            </a:endParaRPr>
          </a:p>
          <a:p>
            <a:r>
              <a:rPr lang="en-GB" sz="3200" b="1" i="1" dirty="0" smtClean="0">
                <a:latin typeface="Arial" pitchFamily="34" charset="0"/>
                <a:cs typeface="Arial" pitchFamily="34" charset="0"/>
              </a:rPr>
              <a:t>Do </a:t>
            </a:r>
            <a:r>
              <a:rPr lang="en-GB" sz="3200" b="1" i="1" dirty="0">
                <a:latin typeface="Arial" pitchFamily="34" charset="0"/>
                <a:cs typeface="Arial" pitchFamily="34" charset="0"/>
              </a:rPr>
              <a:t>not threaten them, since you know that he who is both their Master and yours is in heaven, and there is no </a:t>
            </a:r>
            <a:r>
              <a:rPr lang="en-GB" sz="3200" b="1" i="1" dirty="0" smtClean="0">
                <a:latin typeface="Arial" pitchFamily="34" charset="0"/>
                <a:cs typeface="Arial" pitchFamily="34" charset="0"/>
              </a:rPr>
              <a:t>favouritism </a:t>
            </a:r>
            <a:r>
              <a:rPr lang="en-GB" sz="3200" b="1" i="1" dirty="0">
                <a:latin typeface="Arial" pitchFamily="34" charset="0"/>
                <a:cs typeface="Arial" pitchFamily="34" charset="0"/>
              </a:rPr>
              <a:t>with him.</a:t>
            </a:r>
            <a:endParaRPr lang="en-GB" sz="3200" b="1" dirty="0">
              <a:latin typeface="Arial" pitchFamily="34" charset="0"/>
              <a:cs typeface="Arial" pitchFamily="34" charset="0"/>
            </a:endParaRPr>
          </a:p>
          <a:p>
            <a:endParaRPr lang="en-GB" dirty="0"/>
          </a:p>
        </p:txBody>
      </p:sp>
      <p:sp>
        <p:nvSpPr>
          <p:cNvPr id="2" name="Title 1"/>
          <p:cNvSpPr>
            <a:spLocks noGrp="1"/>
          </p:cNvSpPr>
          <p:nvPr>
            <p:ph type="title"/>
          </p:nvPr>
        </p:nvSpPr>
        <p:spPr>
          <a:xfrm>
            <a:off x="457200" y="274638"/>
            <a:ext cx="8229600" cy="1786210"/>
          </a:xfrm>
        </p:spPr>
        <p:txBody>
          <a:bodyPr>
            <a:normAutofit fontScale="90000"/>
          </a:bodyPr>
          <a:lstStyle/>
          <a:p>
            <a:r>
              <a:rPr lang="en-GB" dirty="0" smtClean="0"/>
              <a:t/>
            </a:r>
            <a:br>
              <a:rPr lang="en-GB" dirty="0" smtClean="0"/>
            </a:br>
            <a:r>
              <a:rPr lang="en-GB" dirty="0" smtClean="0"/>
              <a:t>Ephesians </a:t>
            </a:r>
            <a:r>
              <a:rPr lang="en-GB" dirty="0"/>
              <a:t>6:9  </a:t>
            </a:r>
            <a:r>
              <a:rPr lang="en-GB" dirty="0" smtClean="0"/>
              <a:t/>
            </a:r>
            <a:br>
              <a:rPr lang="en-GB" dirty="0" smtClean="0"/>
            </a:br>
            <a:r>
              <a:rPr lang="en-GB" dirty="0" smtClean="0"/>
              <a:t>Duties </a:t>
            </a:r>
            <a:r>
              <a:rPr lang="en-GB" dirty="0"/>
              <a:t>of  masters</a:t>
            </a:r>
            <a:br>
              <a:rPr lang="en-GB" dirty="0"/>
            </a:b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3200" b="1" dirty="0" smtClean="0">
                <a:latin typeface="Arial" pitchFamily="34" charset="0"/>
                <a:cs typeface="Arial" pitchFamily="34" charset="0"/>
              </a:rPr>
              <a:t>	In </a:t>
            </a:r>
            <a:r>
              <a:rPr lang="en-GB" sz="3200" b="1" dirty="0">
                <a:latin typeface="Arial" pitchFamily="34" charset="0"/>
                <a:cs typeface="Arial" pitchFamily="34" charset="0"/>
              </a:rPr>
              <a:t>all our relationships, the one we ultimately want to please is Christ. The only way to be a true servant or true master is to be submissive to the Lord.  </a:t>
            </a:r>
            <a:endParaRPr lang="en-GB" sz="3200" b="1" dirty="0" smtClean="0">
              <a:latin typeface="Arial" pitchFamily="34" charset="0"/>
              <a:cs typeface="Arial" pitchFamily="34" charset="0"/>
            </a:endParaRPr>
          </a:p>
          <a:p>
            <a:pPr>
              <a:buNone/>
            </a:pPr>
            <a:endParaRPr lang="en-GB" sz="3200" b="1" dirty="0" smtClean="0">
              <a:latin typeface="Arial" pitchFamily="34" charset="0"/>
              <a:cs typeface="Arial" pitchFamily="34" charset="0"/>
            </a:endParaRPr>
          </a:p>
          <a:p>
            <a:pPr>
              <a:buNone/>
            </a:pPr>
            <a:r>
              <a:rPr lang="en-GB" sz="3200" b="1" dirty="0" smtClean="0">
                <a:latin typeface="Arial" pitchFamily="34" charset="0"/>
                <a:cs typeface="Arial" pitchFamily="34" charset="0"/>
              </a:rPr>
              <a:t>	This </a:t>
            </a:r>
            <a:r>
              <a:rPr lang="en-GB" sz="3200" b="1" dirty="0">
                <a:latin typeface="Arial" pitchFamily="34" charset="0"/>
                <a:cs typeface="Arial" pitchFamily="34" charset="0"/>
              </a:rPr>
              <a:t>is true for a true employee or employer, child or parent.</a:t>
            </a:r>
          </a:p>
          <a:p>
            <a:endParaRPr lang="en-GB" dirty="0"/>
          </a:p>
        </p:txBody>
      </p:sp>
      <p:sp>
        <p:nvSpPr>
          <p:cNvPr id="2" name="Title 1"/>
          <p:cNvSpPr>
            <a:spLocks noGrp="1"/>
          </p:cNvSpPr>
          <p:nvPr>
            <p:ph type="title"/>
          </p:nvPr>
        </p:nvSpPr>
        <p:spPr/>
        <p:txBody>
          <a:bodyPr/>
          <a:lstStyle/>
          <a:p>
            <a:r>
              <a:rPr lang="en-GB" dirty="0" smtClean="0"/>
              <a:t>Application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5040560"/>
          </a:xfrm>
        </p:spPr>
        <p:txBody>
          <a:bodyPr>
            <a:normAutofit/>
          </a:bodyPr>
          <a:lstStyle/>
          <a:p>
            <a:pPr>
              <a:buNone/>
            </a:pPr>
            <a:r>
              <a:rPr lang="en-GB" sz="3200" b="1" i="1" dirty="0">
                <a:latin typeface="Arial" pitchFamily="34" charset="0"/>
                <a:cs typeface="Arial" pitchFamily="34" charset="0"/>
              </a:rPr>
              <a:t>6 </a:t>
            </a:r>
            <a:r>
              <a:rPr lang="en-GB" sz="3200" b="1" i="1" baseline="30000" dirty="0">
                <a:latin typeface="Arial" pitchFamily="34" charset="0"/>
                <a:cs typeface="Arial" pitchFamily="34" charset="0"/>
              </a:rPr>
              <a:t>1</a:t>
            </a:r>
            <a:r>
              <a:rPr lang="en-GB" sz="3200" b="1" i="1" dirty="0">
                <a:latin typeface="Arial" pitchFamily="34" charset="0"/>
                <a:cs typeface="Arial" pitchFamily="34" charset="0"/>
              </a:rPr>
              <a:t>Children, obey your parents in the Lord, for this is right. </a:t>
            </a:r>
            <a:r>
              <a:rPr lang="en-GB" sz="3200" b="1" i="1" baseline="30000" dirty="0">
                <a:latin typeface="Arial" pitchFamily="34" charset="0"/>
                <a:cs typeface="Arial" pitchFamily="34" charset="0"/>
              </a:rPr>
              <a:t>2 </a:t>
            </a:r>
            <a:r>
              <a:rPr lang="en-GB" sz="3200" b="1" i="1" dirty="0">
                <a:latin typeface="Arial" pitchFamily="34" charset="0"/>
                <a:cs typeface="Arial" pitchFamily="34" charset="0"/>
              </a:rPr>
              <a:t>“</a:t>
            </a:r>
            <a:r>
              <a:rPr lang="en-GB" sz="3200" b="1" i="1" dirty="0" smtClean="0">
                <a:latin typeface="Arial" pitchFamily="34" charset="0"/>
                <a:cs typeface="Arial" pitchFamily="34" charset="0"/>
              </a:rPr>
              <a:t>Honour </a:t>
            </a:r>
            <a:r>
              <a:rPr lang="en-GB" sz="3200" b="1" i="1" dirty="0">
                <a:latin typeface="Arial" pitchFamily="34" charset="0"/>
                <a:cs typeface="Arial" pitchFamily="34" charset="0"/>
              </a:rPr>
              <a:t>your father and mother”—which is the first commandment with a promise— </a:t>
            </a:r>
            <a:r>
              <a:rPr lang="en-GB" sz="3200" b="1" i="1" baseline="30000" dirty="0">
                <a:latin typeface="Arial" pitchFamily="34" charset="0"/>
                <a:cs typeface="Arial" pitchFamily="34" charset="0"/>
              </a:rPr>
              <a:t>3 </a:t>
            </a:r>
            <a:r>
              <a:rPr lang="en-GB" sz="3200" b="1" i="1" dirty="0">
                <a:latin typeface="Arial" pitchFamily="34" charset="0"/>
                <a:cs typeface="Arial" pitchFamily="34" charset="0"/>
              </a:rPr>
              <a:t>“so that it may go well with you and that you may enjoy long life on the earth</a:t>
            </a:r>
            <a:r>
              <a:rPr lang="en-GB" sz="3200" b="1" i="1" dirty="0" smtClean="0">
                <a:latin typeface="Arial" pitchFamily="34" charset="0"/>
                <a:cs typeface="Arial" pitchFamily="34" charset="0"/>
              </a:rPr>
              <a:t>.”</a:t>
            </a:r>
            <a:endParaRPr lang="en-GB" sz="3200" b="1" i="1" baseline="30000" dirty="0" smtClean="0">
              <a:latin typeface="Arial" pitchFamily="34" charset="0"/>
              <a:cs typeface="Arial" pitchFamily="34" charset="0"/>
            </a:endParaRPr>
          </a:p>
          <a:p>
            <a:pPr>
              <a:buNone/>
            </a:pPr>
            <a:r>
              <a:rPr lang="en-GB" sz="3200" b="1" i="1" baseline="30000" dirty="0" smtClean="0">
                <a:latin typeface="Arial" pitchFamily="34" charset="0"/>
                <a:cs typeface="Arial" pitchFamily="34" charset="0"/>
              </a:rPr>
              <a:t>	</a:t>
            </a:r>
          </a:p>
          <a:p>
            <a:pPr>
              <a:buNone/>
            </a:pPr>
            <a:r>
              <a:rPr lang="en-GB" sz="3200" b="1" i="1" baseline="30000" dirty="0" smtClean="0">
                <a:latin typeface="Arial" pitchFamily="34" charset="0"/>
                <a:cs typeface="Arial" pitchFamily="34" charset="0"/>
              </a:rPr>
              <a:t>	4 </a:t>
            </a:r>
            <a:r>
              <a:rPr lang="en-GB" sz="3200" b="1" i="1" dirty="0" smtClean="0">
                <a:latin typeface="Arial" pitchFamily="34" charset="0"/>
                <a:cs typeface="Arial" pitchFamily="34" charset="0"/>
              </a:rPr>
              <a:t>Fathers,</a:t>
            </a:r>
            <a:r>
              <a:rPr lang="en-GB" sz="3200" b="1" i="1" baseline="30000" dirty="0" smtClean="0">
                <a:latin typeface="Arial" pitchFamily="34" charset="0"/>
                <a:cs typeface="Arial" pitchFamily="34" charset="0"/>
              </a:rPr>
              <a:t> </a:t>
            </a:r>
            <a:r>
              <a:rPr lang="en-GB" sz="3200" b="1" i="1" dirty="0" smtClean="0">
                <a:latin typeface="Arial" pitchFamily="34" charset="0"/>
                <a:cs typeface="Arial" pitchFamily="34" charset="0"/>
              </a:rPr>
              <a:t>do not exasperate your children; instead, bring them up in the training and instruction of the Lord.</a:t>
            </a:r>
            <a:endParaRPr lang="en-GB"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48680"/>
            <a:ext cx="8229600" cy="5145435"/>
          </a:xfrm>
        </p:spPr>
        <p:txBody>
          <a:bodyPr>
            <a:normAutofit fontScale="92500"/>
          </a:bodyPr>
          <a:lstStyle/>
          <a:p>
            <a:pPr>
              <a:buNone/>
            </a:pPr>
            <a:r>
              <a:rPr lang="en-GB" sz="3200" b="1" i="1" baseline="30000" dirty="0" smtClean="0">
                <a:latin typeface="Arial" pitchFamily="34" charset="0"/>
                <a:cs typeface="Arial" pitchFamily="34" charset="0"/>
              </a:rPr>
              <a:t>	5</a:t>
            </a:r>
            <a:r>
              <a:rPr lang="en-GB" sz="3200" b="1" i="1" baseline="30000" dirty="0">
                <a:latin typeface="Arial" pitchFamily="34" charset="0"/>
                <a:cs typeface="Arial" pitchFamily="34" charset="0"/>
              </a:rPr>
              <a:t> </a:t>
            </a:r>
            <a:r>
              <a:rPr lang="en-GB" sz="3200" b="1" i="1" dirty="0">
                <a:latin typeface="Arial" pitchFamily="34" charset="0"/>
                <a:cs typeface="Arial" pitchFamily="34" charset="0"/>
              </a:rPr>
              <a:t>Slaves, obey your earthly masters with respect and fear, and with sincerity of heart, just as you would obey Christ. </a:t>
            </a:r>
            <a:r>
              <a:rPr lang="en-GB" sz="3200" b="1" i="1" baseline="30000" dirty="0">
                <a:latin typeface="Arial" pitchFamily="34" charset="0"/>
                <a:cs typeface="Arial" pitchFamily="34" charset="0"/>
              </a:rPr>
              <a:t>6 </a:t>
            </a:r>
            <a:r>
              <a:rPr lang="en-GB" sz="3200" b="1" i="1" dirty="0">
                <a:latin typeface="Arial" pitchFamily="34" charset="0"/>
                <a:cs typeface="Arial" pitchFamily="34" charset="0"/>
              </a:rPr>
              <a:t>Obey them not only to win their </a:t>
            </a:r>
            <a:r>
              <a:rPr lang="en-GB" sz="3200" b="1" i="1" dirty="0" smtClean="0">
                <a:latin typeface="Arial" pitchFamily="34" charset="0"/>
                <a:cs typeface="Arial" pitchFamily="34" charset="0"/>
              </a:rPr>
              <a:t>favour </a:t>
            </a:r>
            <a:r>
              <a:rPr lang="en-GB" sz="3200" b="1" i="1" dirty="0">
                <a:latin typeface="Arial" pitchFamily="34" charset="0"/>
                <a:cs typeface="Arial" pitchFamily="34" charset="0"/>
              </a:rPr>
              <a:t>when their eye is on you, but as slaves of Christ, doing the will of God from your heart. </a:t>
            </a:r>
            <a:r>
              <a:rPr lang="en-GB" sz="3200" b="1" i="1" baseline="30000" dirty="0">
                <a:latin typeface="Arial" pitchFamily="34" charset="0"/>
                <a:cs typeface="Arial" pitchFamily="34" charset="0"/>
              </a:rPr>
              <a:t>7 </a:t>
            </a:r>
            <a:r>
              <a:rPr lang="en-GB" sz="3200" b="1" i="1" dirty="0">
                <a:latin typeface="Arial" pitchFamily="34" charset="0"/>
                <a:cs typeface="Arial" pitchFamily="34" charset="0"/>
              </a:rPr>
              <a:t>Serve wholeheartedly, as if you were serving the Lord, not people, </a:t>
            </a:r>
            <a:r>
              <a:rPr lang="en-GB" sz="3200" b="1" i="1" baseline="30000" dirty="0">
                <a:latin typeface="Arial" pitchFamily="34" charset="0"/>
                <a:cs typeface="Arial" pitchFamily="34" charset="0"/>
              </a:rPr>
              <a:t>8 </a:t>
            </a:r>
            <a:r>
              <a:rPr lang="en-GB" sz="3200" b="1" i="1" dirty="0">
                <a:latin typeface="Arial" pitchFamily="34" charset="0"/>
                <a:cs typeface="Arial" pitchFamily="34" charset="0"/>
              </a:rPr>
              <a:t>because you know that the Lord will reward each one for whatever good they do, whether they are slave or free.</a:t>
            </a:r>
            <a:endParaRPr lang="en-GB" sz="3200" b="1" dirty="0">
              <a:latin typeface="Arial" pitchFamily="34" charset="0"/>
              <a:cs typeface="Arial" pitchFamily="34" charset="0"/>
            </a:endParaRPr>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229600" cy="4525963"/>
          </a:xfrm>
        </p:spPr>
        <p:txBody>
          <a:bodyPr/>
          <a:lstStyle/>
          <a:p>
            <a:pPr>
              <a:buNone/>
            </a:pPr>
            <a:r>
              <a:rPr lang="en-GB" i="1" baseline="30000" dirty="0" smtClean="0"/>
              <a:t>	</a:t>
            </a:r>
            <a:r>
              <a:rPr lang="en-GB" sz="3200" b="1" i="1" baseline="30000" dirty="0" smtClean="0">
                <a:latin typeface="Arial" pitchFamily="34" charset="0"/>
                <a:cs typeface="Arial" pitchFamily="34" charset="0"/>
              </a:rPr>
              <a:t>9</a:t>
            </a:r>
            <a:r>
              <a:rPr lang="en-GB" sz="3200" b="1" i="1" baseline="30000" dirty="0">
                <a:latin typeface="Arial" pitchFamily="34" charset="0"/>
                <a:cs typeface="Arial" pitchFamily="34" charset="0"/>
              </a:rPr>
              <a:t> </a:t>
            </a:r>
            <a:r>
              <a:rPr lang="en-GB" sz="3200" b="1" i="1" dirty="0">
                <a:latin typeface="Arial" pitchFamily="34" charset="0"/>
                <a:cs typeface="Arial" pitchFamily="34" charset="0"/>
              </a:rPr>
              <a:t>And masters, treat your slaves in the same way. Do not threaten them, since you know that he who is both their Master and yours is in heaven, and there is no </a:t>
            </a:r>
            <a:r>
              <a:rPr lang="en-GB" sz="3200" b="1" i="1" dirty="0" smtClean="0">
                <a:latin typeface="Arial" pitchFamily="34" charset="0"/>
                <a:cs typeface="Arial" pitchFamily="34" charset="0"/>
              </a:rPr>
              <a:t>favouritism </a:t>
            </a:r>
            <a:r>
              <a:rPr lang="en-GB" sz="3200" b="1" i="1" dirty="0">
                <a:latin typeface="Arial" pitchFamily="34" charset="0"/>
                <a:cs typeface="Arial" pitchFamily="34" charset="0"/>
              </a:rPr>
              <a:t>with him.</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sz="3200" dirty="0">
              <a:latin typeface="Arial" pitchFamily="34" charset="0"/>
              <a:cs typeface="Arial" pitchFamily="34" charset="0"/>
            </a:endParaRPr>
          </a:p>
          <a:p>
            <a:pPr lvl="0"/>
            <a:r>
              <a:rPr lang="en-GB" sz="3200" dirty="0">
                <a:latin typeface="Arial" pitchFamily="34" charset="0"/>
                <a:cs typeface="Arial" pitchFamily="34" charset="0"/>
              </a:rPr>
              <a:t>Ephesians 6:1-3 The relative duties of children,</a:t>
            </a:r>
          </a:p>
          <a:p>
            <a:pPr lvl="0"/>
            <a:r>
              <a:rPr lang="en-GB" sz="3200" dirty="0">
                <a:latin typeface="Arial" pitchFamily="34" charset="0"/>
                <a:cs typeface="Arial" pitchFamily="34" charset="0"/>
              </a:rPr>
              <a:t>Ephesians 6:4 and parents,</a:t>
            </a:r>
          </a:p>
          <a:p>
            <a:pPr lvl="0"/>
            <a:r>
              <a:rPr lang="en-GB" sz="3200" dirty="0">
                <a:latin typeface="Arial" pitchFamily="34" charset="0"/>
                <a:cs typeface="Arial" pitchFamily="34" charset="0"/>
              </a:rPr>
              <a:t>Ephesians 6:5-8 of servants,</a:t>
            </a:r>
          </a:p>
          <a:p>
            <a:pPr lvl="0"/>
            <a:r>
              <a:rPr lang="en-GB" sz="3200" dirty="0">
                <a:latin typeface="Arial" pitchFamily="34" charset="0"/>
                <a:cs typeface="Arial" pitchFamily="34" charset="0"/>
              </a:rPr>
              <a:t>Ephesians 6:9 and masters.</a:t>
            </a:r>
          </a:p>
          <a:p>
            <a:endParaRPr lang="en-GB" dirty="0"/>
          </a:p>
        </p:txBody>
      </p:sp>
      <p:sp>
        <p:nvSpPr>
          <p:cNvPr id="2" name="Title 1"/>
          <p:cNvSpPr>
            <a:spLocks noGrp="1"/>
          </p:cNvSpPr>
          <p:nvPr>
            <p:ph type="title"/>
          </p:nvPr>
        </p:nvSpPr>
        <p:spPr/>
        <p:txBody>
          <a:bodyPr/>
          <a:lstStyle/>
          <a:p>
            <a:r>
              <a:rPr lang="en-GB" dirty="0" smtClean="0"/>
              <a:t>Four sections of the passage: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600200"/>
            <a:ext cx="7499176" cy="4525963"/>
          </a:xfrm>
        </p:spPr>
        <p:txBody>
          <a:bodyPr>
            <a:normAutofit/>
          </a:bodyPr>
          <a:lstStyle/>
          <a:p>
            <a:endParaRPr lang="en-GB" sz="3600" b="1" dirty="0" smtClean="0">
              <a:latin typeface="Arial" pitchFamily="34" charset="0"/>
              <a:cs typeface="Arial" pitchFamily="34" charset="0"/>
            </a:endParaRPr>
          </a:p>
          <a:p>
            <a:r>
              <a:rPr lang="en-GB" sz="3600" b="1" dirty="0" smtClean="0">
                <a:latin typeface="Arial" pitchFamily="34" charset="0"/>
                <a:cs typeface="Arial" pitchFamily="34" charset="0"/>
              </a:rPr>
              <a:t>Obey your parents</a:t>
            </a:r>
          </a:p>
          <a:p>
            <a:endParaRPr lang="en-GB" sz="3600" b="1" dirty="0" smtClean="0">
              <a:latin typeface="Arial" pitchFamily="34" charset="0"/>
              <a:cs typeface="Arial" pitchFamily="34" charset="0"/>
            </a:endParaRPr>
          </a:p>
          <a:p>
            <a:r>
              <a:rPr lang="en-GB" sz="3600" b="1" dirty="0" smtClean="0">
                <a:latin typeface="Arial" pitchFamily="34" charset="0"/>
                <a:cs typeface="Arial" pitchFamily="34" charset="0"/>
              </a:rPr>
              <a:t>Honour your parents</a:t>
            </a:r>
            <a:endParaRPr lang="en-GB" sz="3600" b="1" dirty="0">
              <a:latin typeface="Arial" pitchFamily="34" charset="0"/>
              <a:cs typeface="Arial" pitchFamily="34" charset="0"/>
            </a:endParaRPr>
          </a:p>
        </p:txBody>
      </p:sp>
      <p:sp>
        <p:nvSpPr>
          <p:cNvPr id="2" name="Title 1"/>
          <p:cNvSpPr>
            <a:spLocks noGrp="1"/>
          </p:cNvSpPr>
          <p:nvPr>
            <p:ph type="title"/>
          </p:nvPr>
        </p:nvSpPr>
        <p:spPr/>
        <p:txBody>
          <a:bodyPr>
            <a:normAutofit fontScale="90000"/>
          </a:bodyPr>
          <a:lstStyle/>
          <a:p>
            <a:r>
              <a:rPr lang="en-GB" dirty="0" smtClean="0"/>
              <a:t>Ephesians 6:1-3</a:t>
            </a:r>
            <a:br>
              <a:rPr lang="en-GB" dirty="0" smtClean="0"/>
            </a:br>
            <a:r>
              <a:rPr lang="en-GB" dirty="0" smtClean="0"/>
              <a:t> The relative duties of children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2636912"/>
            <a:ext cx="7211144" cy="3489251"/>
          </a:xfrm>
        </p:spPr>
        <p:txBody>
          <a:bodyPr/>
          <a:lstStyle/>
          <a:p>
            <a:r>
              <a:rPr lang="en-GB" sz="3600" b="1" dirty="0">
                <a:latin typeface="Arial" pitchFamily="34" charset="0"/>
                <a:cs typeface="Arial" pitchFamily="34" charset="0"/>
              </a:rPr>
              <a:t>do not exasperate your children; </a:t>
            </a:r>
            <a:endParaRPr lang="en-GB" sz="3600" b="1" dirty="0" smtClean="0">
              <a:latin typeface="Arial" pitchFamily="34" charset="0"/>
              <a:cs typeface="Arial" pitchFamily="34" charset="0"/>
            </a:endParaRPr>
          </a:p>
          <a:p>
            <a:pPr>
              <a:buNone/>
            </a:pPr>
            <a:endParaRPr lang="en-GB" sz="3600" b="1" dirty="0" smtClean="0">
              <a:latin typeface="Arial" pitchFamily="34" charset="0"/>
              <a:cs typeface="Arial" pitchFamily="34" charset="0"/>
            </a:endParaRPr>
          </a:p>
          <a:p>
            <a:r>
              <a:rPr lang="en-GB" sz="3600" b="1" dirty="0" smtClean="0">
                <a:latin typeface="Arial" pitchFamily="34" charset="0"/>
                <a:cs typeface="Arial" pitchFamily="34" charset="0"/>
              </a:rPr>
              <a:t>bring </a:t>
            </a:r>
            <a:r>
              <a:rPr lang="en-GB" sz="3600" b="1" dirty="0">
                <a:latin typeface="Arial" pitchFamily="34" charset="0"/>
                <a:cs typeface="Arial" pitchFamily="34" charset="0"/>
              </a:rPr>
              <a:t>them up in the training and instruction of the Lord.</a:t>
            </a:r>
          </a:p>
          <a:p>
            <a:endParaRPr lang="en-GB" dirty="0"/>
          </a:p>
        </p:txBody>
      </p:sp>
      <p:sp>
        <p:nvSpPr>
          <p:cNvPr id="2" name="Title 1"/>
          <p:cNvSpPr>
            <a:spLocks noGrp="1"/>
          </p:cNvSpPr>
          <p:nvPr>
            <p:ph type="title"/>
          </p:nvPr>
        </p:nvSpPr>
        <p:spPr>
          <a:xfrm>
            <a:off x="457200" y="274638"/>
            <a:ext cx="8229600" cy="1714202"/>
          </a:xfrm>
        </p:spPr>
        <p:txBody>
          <a:bodyPr>
            <a:normAutofit fontScale="90000"/>
          </a:bodyPr>
          <a:lstStyle/>
          <a:p>
            <a:r>
              <a:rPr lang="en-GB" dirty="0" smtClean="0"/>
              <a:t/>
            </a:r>
            <a:br>
              <a:rPr lang="en-GB" dirty="0" smtClean="0"/>
            </a:br>
            <a:r>
              <a:rPr lang="en-GB" dirty="0" smtClean="0"/>
              <a:t>Ephesians </a:t>
            </a:r>
            <a:r>
              <a:rPr lang="en-GB" dirty="0"/>
              <a:t>6:4 </a:t>
            </a:r>
            <a:r>
              <a:rPr lang="en-GB" dirty="0" smtClean="0"/>
              <a:t/>
            </a:r>
            <a:br>
              <a:rPr lang="en-GB" dirty="0" smtClean="0"/>
            </a:br>
            <a:r>
              <a:rPr lang="en-GB" dirty="0" smtClean="0"/>
              <a:t>Duties </a:t>
            </a:r>
            <a:r>
              <a:rPr lang="en-GB" dirty="0"/>
              <a:t>of parents</a:t>
            </a:r>
            <a:br>
              <a:rPr lang="en-GB" dirty="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eith\Downloads\Documents\Church files\Preaches\Ephesians 6 1-9\fathersdontprovoke.jpg"/>
          <p:cNvPicPr>
            <a:picLocks noGrp="1" noChangeAspect="1" noChangeArrowheads="1"/>
          </p:cNvPicPr>
          <p:nvPr>
            <p:ph idx="1"/>
          </p:nvPr>
        </p:nvPicPr>
        <p:blipFill>
          <a:blip r:embed="rId2" cstate="print"/>
          <a:srcRect/>
          <a:stretch>
            <a:fillRect/>
          </a:stretch>
        </p:blipFill>
        <p:spPr bwMode="auto">
          <a:xfrm>
            <a:off x="1891366" y="260648"/>
            <a:ext cx="6209025" cy="59766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eith\Downloads\Documents\Church files\Preaches\Ephesians 6 1-9\breaking curfew.jpg"/>
          <p:cNvPicPr>
            <a:picLocks noGrp="1" noChangeAspect="1" noChangeArrowheads="1"/>
          </p:cNvPicPr>
          <p:nvPr>
            <p:ph idx="1"/>
          </p:nvPr>
        </p:nvPicPr>
        <p:blipFill>
          <a:blip r:embed="rId2" cstate="print"/>
          <a:srcRect/>
          <a:stretch>
            <a:fillRect/>
          </a:stretch>
        </p:blipFill>
        <p:spPr bwMode="auto">
          <a:xfrm>
            <a:off x="1763688" y="476672"/>
            <a:ext cx="5760640" cy="562238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183</Words>
  <Application>Microsoft Office PowerPoint</Application>
  <PresentationFormat>On-screen Show (4:3)</PresentationFormat>
  <Paragraphs>34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Lucida Sans Unicode</vt:lpstr>
      <vt:lpstr>Verdana</vt:lpstr>
      <vt:lpstr>Wingdings 2</vt:lpstr>
      <vt:lpstr>Wingdings 3</vt:lpstr>
      <vt:lpstr>Concourse</vt:lpstr>
      <vt:lpstr>Behaving at home  and at work</vt:lpstr>
      <vt:lpstr>PowerPoint Presentation</vt:lpstr>
      <vt:lpstr>PowerPoint Presentation</vt:lpstr>
      <vt:lpstr>PowerPoint Presentation</vt:lpstr>
      <vt:lpstr>Four sections of the passage:</vt:lpstr>
      <vt:lpstr>Ephesians 6:1-3  The relative duties of children</vt:lpstr>
      <vt:lpstr> Ephesians 6:4  Duties of parents </vt:lpstr>
      <vt:lpstr>PowerPoint Presentation</vt:lpstr>
      <vt:lpstr>PowerPoint Presentation</vt:lpstr>
      <vt:lpstr>Ephesians 6:5-8  Duties of slaves </vt:lpstr>
      <vt:lpstr> Ephesians 6:9   Duties of  masters </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Behaving at home and at work</dc:title>
  <dc:creator>Keith</dc:creator>
  <cp:lastModifiedBy>Singer Singing</cp:lastModifiedBy>
  <cp:revision>12</cp:revision>
  <dcterms:created xsi:type="dcterms:W3CDTF">2018-07-09T16:40:29Z</dcterms:created>
  <dcterms:modified xsi:type="dcterms:W3CDTF">2018-07-16T19:07:05Z</dcterms:modified>
</cp:coreProperties>
</file>