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8" r:id="rId3"/>
    <p:sldId id="264" r:id="rId4"/>
    <p:sldId id="259" r:id="rId5"/>
    <p:sldId id="275" r:id="rId6"/>
    <p:sldId id="280" r:id="rId7"/>
    <p:sldId id="295" r:id="rId8"/>
    <p:sldId id="281" r:id="rId9"/>
    <p:sldId id="283" r:id="rId10"/>
    <p:sldId id="282" r:id="rId11"/>
    <p:sldId id="284" r:id="rId12"/>
    <p:sldId id="285" r:id="rId13"/>
    <p:sldId id="296" r:id="rId14"/>
    <p:sldId id="286" r:id="rId15"/>
    <p:sldId id="287" r:id="rId16"/>
    <p:sldId id="288" r:id="rId17"/>
    <p:sldId id="289" r:id="rId18"/>
    <p:sldId id="290" r:id="rId19"/>
    <p:sldId id="291" r:id="rId20"/>
    <p:sldId id="297" r:id="rId21"/>
    <p:sldId id="292" r:id="rId22"/>
    <p:sldId id="293" r:id="rId23"/>
    <p:sldId id="294" r:id="rId2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2" autoAdjust="0"/>
    <p:restoredTop sz="94660"/>
  </p:normalViewPr>
  <p:slideViewPr>
    <p:cSldViewPr>
      <p:cViewPr varScale="1">
        <p:scale>
          <a:sx n="91" d="100"/>
          <a:sy n="91" d="100"/>
        </p:scale>
        <p:origin x="135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9BC6D3-9F11-4C84-8027-CC0B2A08B693}" type="datetimeFigureOut">
              <a:rPr lang="en-GB"/>
              <a:pPr>
                <a:defRPr/>
              </a:pPr>
              <a:t>28/02/2019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38E1BF-6E93-4C5D-BC6C-CC9A5632276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17050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8A2B7E-310E-4979-B6AA-22AE93763DB7}" type="datetimeFigureOut">
              <a:rPr lang="en-GB"/>
              <a:pPr>
                <a:defRPr/>
              </a:pPr>
              <a:t>28/02/2019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81F743-9864-4683-BA4D-3C51C6AD4CD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88451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B46FDE-96FA-43D4-85EC-6CB1895C730B}" type="datetimeFigureOut">
              <a:rPr lang="en-GB"/>
              <a:pPr>
                <a:defRPr/>
              </a:pPr>
              <a:t>28/02/2019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2B58FF-E7DB-40E7-8963-A7038A1A2B9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9157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03A1A2-F5DB-40E9-AE33-3F16BB7618E6}" type="datetimeFigureOut">
              <a:rPr lang="en-GB"/>
              <a:pPr>
                <a:defRPr/>
              </a:pPr>
              <a:t>28/02/2019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33BBED-54F7-412C-B0D2-1A9719E48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95120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156D07-44DB-493C-9AC8-92264406E0AD}" type="datetimeFigureOut">
              <a:rPr lang="en-GB"/>
              <a:pPr>
                <a:defRPr/>
              </a:pPr>
              <a:t>28/02/2019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DF437-C821-41AB-8831-F9D8E736C69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47365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73835F-A98E-45C1-8F03-7F660D88C0DC}" type="datetimeFigureOut">
              <a:rPr lang="en-GB"/>
              <a:pPr>
                <a:defRPr/>
              </a:pPr>
              <a:t>28/02/2019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C7CC0-39EB-4C41-B5FE-94E3B6FAD99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27377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DEE97E-222C-4A28-B80A-2DC9319685FD}" type="datetimeFigureOut">
              <a:rPr lang="en-GB"/>
              <a:pPr>
                <a:defRPr/>
              </a:pPr>
              <a:t>28/02/2019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79929A-FF66-4B01-9CAA-3F8B021A92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4109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50A77D-E247-487E-AFA7-8E6AA8E13DC8}" type="datetimeFigureOut">
              <a:rPr lang="en-GB"/>
              <a:pPr>
                <a:defRPr/>
              </a:pPr>
              <a:t>28/02/2019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6BF3E-61E7-4D70-811F-A09E05FD295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9203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5BF28-8B83-475E-83AD-E3DB63AA7638}" type="datetimeFigureOut">
              <a:rPr lang="en-GB"/>
              <a:pPr>
                <a:defRPr/>
              </a:pPr>
              <a:t>28/02/2019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86619E-913A-4599-BBD8-F9E8F44234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2440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E6E1DC-AB70-473E-BBFA-F080903812EE}" type="datetimeFigureOut">
              <a:rPr lang="en-GB"/>
              <a:pPr>
                <a:defRPr/>
              </a:pPr>
              <a:t>28/02/2019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D502D1-072F-4E6A-8205-34ADD00BBCA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52570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9F92DA-6F8C-4AD8-B6BA-8D5F48707082}" type="datetimeFigureOut">
              <a:rPr lang="en-GB"/>
              <a:pPr>
                <a:defRPr/>
              </a:pPr>
              <a:t>28/02/2019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85F30A-4964-4DEA-B6F8-9A067584F9C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94048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2F7E2D7-8DAA-4824-9927-C087C53AAA05}" type="datetimeFigureOut">
              <a:rPr lang="en-GB"/>
              <a:pPr>
                <a:defRPr/>
              </a:pPr>
              <a:t>28/02/2019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FFFFFF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13D291C-5EE9-4E6A-8A50-0E153EBC013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GB" altLang="en-US" smtClean="0"/>
          </a:p>
        </p:txBody>
      </p:sp>
      <p:pic>
        <p:nvPicPr>
          <p:cNvPr id="2051" name="Content Placeholder 3" descr="jigsaw shape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29713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19100"/>
            <a:ext cx="8083550" cy="1104900"/>
          </a:xfrm>
          <a:noFill/>
        </p:spPr>
        <p:txBody>
          <a:bodyPr/>
          <a:lstStyle/>
          <a:p>
            <a:pPr eaLnBrk="1" hangingPunct="1"/>
            <a:r>
              <a:rPr lang="en-US" altLang="en-US" sz="4000" smtClean="0"/>
              <a:t>Gifts that demonstrate God’s Love</a:t>
            </a:r>
            <a:endParaRPr lang="en-US" altLang="en-US" sz="24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05000"/>
            <a:ext cx="8534400" cy="4495800"/>
          </a:xfrm>
          <a:noFill/>
        </p:spPr>
        <p:txBody>
          <a:bodyPr/>
          <a:lstStyle/>
          <a:p>
            <a:pPr lvl="2" eaLnBrk="1" hangingPunct="1">
              <a:tabLst>
                <a:tab pos="635000" algn="l"/>
              </a:tabLst>
            </a:pPr>
            <a:r>
              <a:rPr lang="en-US" altLang="en-US" sz="3600" dirty="0" smtClean="0">
                <a:solidFill>
                  <a:schemeClr val="tx2"/>
                </a:solidFill>
              </a:rPr>
              <a:t>Service</a:t>
            </a:r>
          </a:p>
          <a:p>
            <a:pPr lvl="2" eaLnBrk="1" hangingPunct="1">
              <a:tabLst>
                <a:tab pos="635000" algn="l"/>
              </a:tabLst>
            </a:pPr>
            <a:r>
              <a:rPr lang="en-US" altLang="en-US" sz="3600" dirty="0" smtClean="0">
                <a:solidFill>
                  <a:schemeClr val="tx2"/>
                </a:solidFill>
              </a:rPr>
              <a:t>Mercy</a:t>
            </a:r>
          </a:p>
          <a:p>
            <a:pPr lvl="2" eaLnBrk="1" hangingPunct="1">
              <a:tabLst>
                <a:tab pos="635000" algn="l"/>
              </a:tabLst>
            </a:pPr>
            <a:r>
              <a:rPr lang="en-GB" altLang="en-US" sz="3600" dirty="0" smtClean="0"/>
              <a:t>Hospitality</a:t>
            </a:r>
          </a:p>
          <a:p>
            <a:pPr lvl="2" eaLnBrk="1" hangingPunct="1">
              <a:tabLst>
                <a:tab pos="635000" algn="l"/>
              </a:tabLst>
            </a:pPr>
            <a:r>
              <a:rPr lang="en-GB" sz="3600" b="1" dirty="0" smtClean="0"/>
              <a:t>Pastoring </a:t>
            </a:r>
            <a:r>
              <a:rPr lang="en-GB" sz="3600" b="1" dirty="0"/>
              <a:t>("Shepherding")</a:t>
            </a:r>
            <a:r>
              <a:rPr lang="en-GB" sz="3600" dirty="0"/>
              <a:t> </a:t>
            </a:r>
            <a:endParaRPr lang="en-GB" altLang="en-US" sz="3600" dirty="0" smtClean="0"/>
          </a:p>
          <a:p>
            <a:pPr lvl="2" eaLnBrk="1" hangingPunct="1">
              <a:tabLst>
                <a:tab pos="635000" algn="l"/>
              </a:tabLst>
            </a:pPr>
            <a:endParaRPr lang="en-US" altLang="en-US" sz="3600" dirty="0" smtClean="0">
              <a:solidFill>
                <a:schemeClr val="tx2"/>
              </a:solidFill>
            </a:endParaRPr>
          </a:p>
        </p:txBody>
      </p:sp>
      <p:pic>
        <p:nvPicPr>
          <p:cNvPr id="17412" name="Picture 3" descr="jigsaw piece 2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5824538"/>
            <a:ext cx="990600" cy="709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2110131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19100"/>
            <a:ext cx="8083550" cy="1104900"/>
          </a:xfrm>
          <a:noFill/>
        </p:spPr>
        <p:txBody>
          <a:bodyPr/>
          <a:lstStyle/>
          <a:p>
            <a:pPr eaLnBrk="1" hangingPunct="1"/>
            <a:r>
              <a:rPr lang="en-US" altLang="en-US" sz="4000" smtClean="0"/>
              <a:t>Gifts that demonstrate God’s Love</a:t>
            </a:r>
            <a:endParaRPr lang="en-US" altLang="en-US" sz="24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05000"/>
            <a:ext cx="8534400" cy="4495800"/>
          </a:xfrm>
          <a:noFill/>
        </p:spPr>
        <p:txBody>
          <a:bodyPr/>
          <a:lstStyle/>
          <a:p>
            <a:pPr lvl="2" eaLnBrk="1" hangingPunct="1">
              <a:tabLst>
                <a:tab pos="635000" algn="l"/>
              </a:tabLst>
            </a:pPr>
            <a:r>
              <a:rPr lang="en-US" altLang="en-US" sz="3600" dirty="0" smtClean="0">
                <a:solidFill>
                  <a:schemeClr val="tx2"/>
                </a:solidFill>
              </a:rPr>
              <a:t>Service</a:t>
            </a:r>
          </a:p>
          <a:p>
            <a:pPr lvl="2" eaLnBrk="1" hangingPunct="1">
              <a:tabLst>
                <a:tab pos="635000" algn="l"/>
              </a:tabLst>
            </a:pPr>
            <a:r>
              <a:rPr lang="en-US" altLang="en-US" sz="3600" dirty="0" smtClean="0">
                <a:solidFill>
                  <a:schemeClr val="tx2"/>
                </a:solidFill>
              </a:rPr>
              <a:t>Mercy</a:t>
            </a:r>
          </a:p>
          <a:p>
            <a:pPr lvl="2" eaLnBrk="1" hangingPunct="1">
              <a:tabLst>
                <a:tab pos="635000" algn="l"/>
              </a:tabLst>
            </a:pPr>
            <a:r>
              <a:rPr lang="en-GB" altLang="en-US" sz="3600" dirty="0" smtClean="0"/>
              <a:t>Hospitality</a:t>
            </a:r>
          </a:p>
          <a:p>
            <a:pPr lvl="2" eaLnBrk="1" hangingPunct="1">
              <a:tabLst>
                <a:tab pos="635000" algn="l"/>
              </a:tabLst>
            </a:pPr>
            <a:r>
              <a:rPr lang="en-GB" sz="3600" dirty="0" smtClean="0"/>
              <a:t>Pastoring </a:t>
            </a:r>
            <a:r>
              <a:rPr lang="en-GB" sz="3600" dirty="0"/>
              <a:t>("Shepherding") </a:t>
            </a:r>
            <a:endParaRPr lang="en-GB" sz="3600" dirty="0" smtClean="0"/>
          </a:p>
          <a:p>
            <a:pPr lvl="2" eaLnBrk="1" hangingPunct="1">
              <a:tabLst>
                <a:tab pos="635000" algn="l"/>
              </a:tabLst>
            </a:pPr>
            <a:r>
              <a:rPr lang="en-GB" altLang="en-US" sz="3600" b="1" dirty="0" smtClean="0"/>
              <a:t>Giving</a:t>
            </a:r>
          </a:p>
          <a:p>
            <a:pPr lvl="2" eaLnBrk="1" hangingPunct="1">
              <a:tabLst>
                <a:tab pos="635000" algn="l"/>
              </a:tabLst>
            </a:pPr>
            <a:endParaRPr lang="en-US" altLang="en-US" sz="3600" dirty="0" smtClean="0">
              <a:solidFill>
                <a:schemeClr val="tx2"/>
              </a:solidFill>
            </a:endParaRPr>
          </a:p>
        </p:txBody>
      </p:sp>
      <p:pic>
        <p:nvPicPr>
          <p:cNvPr id="17412" name="Picture 3" descr="jigsaw piece 2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5824538"/>
            <a:ext cx="990600" cy="709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8018291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19100"/>
            <a:ext cx="8083550" cy="1104900"/>
          </a:xfrm>
          <a:noFill/>
        </p:spPr>
        <p:txBody>
          <a:bodyPr/>
          <a:lstStyle/>
          <a:p>
            <a:pPr eaLnBrk="1" hangingPunct="1"/>
            <a:r>
              <a:rPr lang="en-US" altLang="en-US" sz="4000" dirty="0" smtClean="0"/>
              <a:t>Gifts that Celebrate God’s Presence</a:t>
            </a:r>
            <a:endParaRPr lang="en-US" altLang="en-US" sz="2400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05000"/>
            <a:ext cx="8534400" cy="4495800"/>
          </a:xfrm>
          <a:noFill/>
        </p:spPr>
        <p:txBody>
          <a:bodyPr/>
          <a:lstStyle/>
          <a:p>
            <a:pPr marL="914400" lvl="2" indent="0" eaLnBrk="1" hangingPunct="1">
              <a:buNone/>
              <a:tabLst>
                <a:tab pos="635000" algn="l"/>
              </a:tabLst>
            </a:pPr>
            <a:endParaRPr lang="en-US" altLang="en-US" sz="3600" dirty="0" smtClean="0">
              <a:solidFill>
                <a:schemeClr val="tx2"/>
              </a:solidFill>
            </a:endParaRPr>
          </a:p>
        </p:txBody>
      </p:sp>
      <p:pic>
        <p:nvPicPr>
          <p:cNvPr id="17412" name="Picture 3" descr="jigsaw piece 2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5824538"/>
            <a:ext cx="990600" cy="709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85008456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19100"/>
            <a:ext cx="8083550" cy="1104900"/>
          </a:xfrm>
          <a:noFill/>
        </p:spPr>
        <p:txBody>
          <a:bodyPr/>
          <a:lstStyle/>
          <a:p>
            <a:pPr eaLnBrk="1" hangingPunct="1"/>
            <a:r>
              <a:rPr lang="en-US" altLang="en-US" sz="4000" dirty="0" smtClean="0"/>
              <a:t>Gifts that Celebrate God’s Presence</a:t>
            </a:r>
            <a:endParaRPr lang="en-US" altLang="en-US" sz="2400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05000"/>
            <a:ext cx="8534400" cy="4495800"/>
          </a:xfrm>
          <a:noFill/>
        </p:spPr>
        <p:txBody>
          <a:bodyPr/>
          <a:lstStyle/>
          <a:p>
            <a:pPr lvl="2" eaLnBrk="1" hangingPunct="1">
              <a:tabLst>
                <a:tab pos="635000" algn="l"/>
              </a:tabLst>
            </a:pPr>
            <a:r>
              <a:rPr lang="en-US" altLang="en-US" sz="3600" b="1" dirty="0" smtClean="0">
                <a:solidFill>
                  <a:schemeClr val="tx2"/>
                </a:solidFill>
              </a:rPr>
              <a:t>Music</a:t>
            </a:r>
            <a:endParaRPr lang="en-GB" altLang="en-US" sz="3600" b="1" dirty="0" smtClean="0"/>
          </a:p>
          <a:p>
            <a:pPr lvl="2" eaLnBrk="1" hangingPunct="1">
              <a:tabLst>
                <a:tab pos="635000" algn="l"/>
              </a:tabLst>
            </a:pPr>
            <a:endParaRPr lang="en-US" altLang="en-US" sz="3600" dirty="0" smtClean="0">
              <a:solidFill>
                <a:schemeClr val="tx2"/>
              </a:solidFill>
            </a:endParaRPr>
          </a:p>
        </p:txBody>
      </p:sp>
      <p:pic>
        <p:nvPicPr>
          <p:cNvPr id="17412" name="Picture 3" descr="jigsaw piece 2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5824538"/>
            <a:ext cx="990600" cy="709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2223090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19100"/>
            <a:ext cx="8083550" cy="1104900"/>
          </a:xfrm>
          <a:noFill/>
        </p:spPr>
        <p:txBody>
          <a:bodyPr/>
          <a:lstStyle/>
          <a:p>
            <a:pPr eaLnBrk="1" hangingPunct="1"/>
            <a:r>
              <a:rPr lang="en-US" altLang="en-US" sz="4000" dirty="0" smtClean="0"/>
              <a:t>Gifts that Celebrate God’s Presence</a:t>
            </a:r>
            <a:endParaRPr lang="en-US" altLang="en-US" sz="2400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05000"/>
            <a:ext cx="8534400" cy="4495800"/>
          </a:xfrm>
          <a:noFill/>
        </p:spPr>
        <p:txBody>
          <a:bodyPr/>
          <a:lstStyle/>
          <a:p>
            <a:pPr lvl="2" eaLnBrk="1" hangingPunct="1">
              <a:tabLst>
                <a:tab pos="635000" algn="l"/>
              </a:tabLst>
            </a:pPr>
            <a:r>
              <a:rPr lang="en-US" altLang="en-US" sz="3600" dirty="0" smtClean="0">
                <a:solidFill>
                  <a:schemeClr val="tx2"/>
                </a:solidFill>
              </a:rPr>
              <a:t>Music</a:t>
            </a:r>
          </a:p>
          <a:p>
            <a:pPr lvl="2" eaLnBrk="1" hangingPunct="1">
              <a:tabLst>
                <a:tab pos="635000" algn="l"/>
              </a:tabLst>
            </a:pPr>
            <a:r>
              <a:rPr lang="en-US" altLang="en-US" sz="3600" b="1" dirty="0" smtClean="0">
                <a:solidFill>
                  <a:schemeClr val="tx2"/>
                </a:solidFill>
              </a:rPr>
              <a:t>Arts &amp; Crafts</a:t>
            </a:r>
            <a:endParaRPr lang="en-GB" altLang="en-US" sz="3600" b="1" dirty="0" smtClean="0"/>
          </a:p>
          <a:p>
            <a:pPr marL="914400" lvl="2" indent="0" eaLnBrk="1" hangingPunct="1">
              <a:buNone/>
              <a:tabLst>
                <a:tab pos="635000" algn="l"/>
              </a:tabLst>
            </a:pPr>
            <a:endParaRPr lang="en-US" altLang="en-US" sz="3600" dirty="0" smtClean="0">
              <a:solidFill>
                <a:schemeClr val="tx2"/>
              </a:solidFill>
            </a:endParaRPr>
          </a:p>
        </p:txBody>
      </p:sp>
      <p:pic>
        <p:nvPicPr>
          <p:cNvPr id="17412" name="Picture 3" descr="jigsaw piece 2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5824538"/>
            <a:ext cx="990600" cy="709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9323087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19100"/>
            <a:ext cx="8083550" cy="1104900"/>
          </a:xfrm>
          <a:noFill/>
        </p:spPr>
        <p:txBody>
          <a:bodyPr/>
          <a:lstStyle/>
          <a:p>
            <a:pPr eaLnBrk="1" hangingPunct="1"/>
            <a:r>
              <a:rPr lang="en-US" altLang="en-US" sz="4000" dirty="0" smtClean="0"/>
              <a:t>Gifts that Celebrate God’s Presence</a:t>
            </a:r>
            <a:endParaRPr lang="en-US" altLang="en-US" sz="2400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05000"/>
            <a:ext cx="8534400" cy="4495800"/>
          </a:xfrm>
          <a:noFill/>
        </p:spPr>
        <p:txBody>
          <a:bodyPr/>
          <a:lstStyle/>
          <a:p>
            <a:pPr lvl="2" eaLnBrk="1" hangingPunct="1">
              <a:tabLst>
                <a:tab pos="635000" algn="l"/>
              </a:tabLst>
            </a:pPr>
            <a:r>
              <a:rPr lang="en-US" altLang="en-US" sz="3600" dirty="0" smtClean="0">
                <a:solidFill>
                  <a:schemeClr val="tx2"/>
                </a:solidFill>
              </a:rPr>
              <a:t>Music</a:t>
            </a:r>
          </a:p>
          <a:p>
            <a:pPr lvl="2" eaLnBrk="1" hangingPunct="1">
              <a:tabLst>
                <a:tab pos="635000" algn="l"/>
              </a:tabLst>
            </a:pPr>
            <a:r>
              <a:rPr lang="en-US" altLang="en-US" sz="3600" dirty="0" smtClean="0">
                <a:solidFill>
                  <a:schemeClr val="tx2"/>
                </a:solidFill>
              </a:rPr>
              <a:t>Arts &amp; Crafts</a:t>
            </a:r>
          </a:p>
          <a:p>
            <a:pPr lvl="2" eaLnBrk="1" hangingPunct="1">
              <a:tabLst>
                <a:tab pos="635000" algn="l"/>
              </a:tabLst>
            </a:pPr>
            <a:r>
              <a:rPr lang="en-GB" altLang="en-US" sz="3600" b="1" dirty="0" smtClean="0"/>
              <a:t>Intercession</a:t>
            </a:r>
          </a:p>
          <a:p>
            <a:pPr marL="914400" lvl="2" indent="0" eaLnBrk="1" hangingPunct="1">
              <a:buNone/>
              <a:tabLst>
                <a:tab pos="635000" algn="l"/>
              </a:tabLst>
            </a:pPr>
            <a:endParaRPr lang="en-US" altLang="en-US" sz="3600" dirty="0" smtClean="0">
              <a:solidFill>
                <a:schemeClr val="tx2"/>
              </a:solidFill>
            </a:endParaRPr>
          </a:p>
        </p:txBody>
      </p:sp>
      <p:pic>
        <p:nvPicPr>
          <p:cNvPr id="17412" name="Picture 3" descr="jigsaw piece 2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5824538"/>
            <a:ext cx="990600" cy="709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15557623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19100"/>
            <a:ext cx="8083550" cy="1104900"/>
          </a:xfrm>
          <a:noFill/>
        </p:spPr>
        <p:txBody>
          <a:bodyPr/>
          <a:lstStyle/>
          <a:p>
            <a:pPr eaLnBrk="1" hangingPunct="1"/>
            <a:r>
              <a:rPr lang="en-US" altLang="en-US" sz="4000" dirty="0" smtClean="0"/>
              <a:t>Gifts that Celebrate God’s Presence</a:t>
            </a:r>
            <a:endParaRPr lang="en-US" altLang="en-US" sz="2400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05000"/>
            <a:ext cx="8534400" cy="4495800"/>
          </a:xfrm>
          <a:noFill/>
        </p:spPr>
        <p:txBody>
          <a:bodyPr/>
          <a:lstStyle/>
          <a:p>
            <a:pPr lvl="2" eaLnBrk="1" hangingPunct="1">
              <a:tabLst>
                <a:tab pos="635000" algn="l"/>
              </a:tabLst>
            </a:pPr>
            <a:r>
              <a:rPr lang="en-US" altLang="en-US" sz="3600" dirty="0" smtClean="0">
                <a:solidFill>
                  <a:schemeClr val="tx2"/>
                </a:solidFill>
              </a:rPr>
              <a:t>Music</a:t>
            </a:r>
          </a:p>
          <a:p>
            <a:pPr lvl="2" eaLnBrk="1" hangingPunct="1">
              <a:tabLst>
                <a:tab pos="635000" algn="l"/>
              </a:tabLst>
            </a:pPr>
            <a:r>
              <a:rPr lang="en-US" altLang="en-US" sz="3600" dirty="0" smtClean="0">
                <a:solidFill>
                  <a:schemeClr val="tx2"/>
                </a:solidFill>
              </a:rPr>
              <a:t>Arts &amp; Crafts</a:t>
            </a:r>
          </a:p>
          <a:p>
            <a:pPr lvl="2" eaLnBrk="1" hangingPunct="1">
              <a:tabLst>
                <a:tab pos="635000" algn="l"/>
              </a:tabLst>
            </a:pPr>
            <a:r>
              <a:rPr lang="en-GB" altLang="en-US" sz="3600" dirty="0" smtClean="0"/>
              <a:t>Intercession</a:t>
            </a:r>
          </a:p>
          <a:p>
            <a:pPr lvl="2" eaLnBrk="1" hangingPunct="1">
              <a:tabLst>
                <a:tab pos="635000" algn="l"/>
              </a:tabLst>
            </a:pPr>
            <a:r>
              <a:rPr lang="en-GB" altLang="en-US" sz="3600" b="1" dirty="0" smtClean="0"/>
              <a:t>Healing</a:t>
            </a:r>
          </a:p>
          <a:p>
            <a:pPr lvl="2" eaLnBrk="1" hangingPunct="1">
              <a:tabLst>
                <a:tab pos="635000" algn="l"/>
              </a:tabLst>
            </a:pPr>
            <a:endParaRPr lang="en-GB" altLang="en-US" sz="3600" b="1" dirty="0" smtClean="0"/>
          </a:p>
          <a:p>
            <a:pPr marL="914400" lvl="2" indent="0" eaLnBrk="1" hangingPunct="1">
              <a:buNone/>
              <a:tabLst>
                <a:tab pos="635000" algn="l"/>
              </a:tabLst>
            </a:pPr>
            <a:endParaRPr lang="en-US" altLang="en-US" sz="3600" dirty="0" smtClean="0">
              <a:solidFill>
                <a:schemeClr val="tx2"/>
              </a:solidFill>
            </a:endParaRPr>
          </a:p>
        </p:txBody>
      </p:sp>
      <p:pic>
        <p:nvPicPr>
          <p:cNvPr id="17412" name="Picture 3" descr="jigsaw piece 2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5824538"/>
            <a:ext cx="990600" cy="709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83459952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19100"/>
            <a:ext cx="8083550" cy="1104900"/>
          </a:xfrm>
          <a:noFill/>
        </p:spPr>
        <p:txBody>
          <a:bodyPr/>
          <a:lstStyle/>
          <a:p>
            <a:pPr eaLnBrk="1" hangingPunct="1"/>
            <a:r>
              <a:rPr lang="en-US" altLang="en-US" sz="4000" dirty="0" smtClean="0"/>
              <a:t>Gifts that Celebrate God’s Presence</a:t>
            </a:r>
            <a:endParaRPr lang="en-US" altLang="en-US" sz="2400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05000"/>
            <a:ext cx="8534400" cy="4495800"/>
          </a:xfrm>
          <a:noFill/>
        </p:spPr>
        <p:txBody>
          <a:bodyPr/>
          <a:lstStyle/>
          <a:p>
            <a:pPr lvl="2" eaLnBrk="1" hangingPunct="1">
              <a:tabLst>
                <a:tab pos="635000" algn="l"/>
              </a:tabLst>
            </a:pPr>
            <a:r>
              <a:rPr lang="en-US" altLang="en-US" sz="3600" dirty="0" smtClean="0">
                <a:solidFill>
                  <a:schemeClr val="tx2"/>
                </a:solidFill>
              </a:rPr>
              <a:t>Music</a:t>
            </a:r>
          </a:p>
          <a:p>
            <a:pPr lvl="2" eaLnBrk="1" hangingPunct="1">
              <a:tabLst>
                <a:tab pos="635000" algn="l"/>
              </a:tabLst>
            </a:pPr>
            <a:r>
              <a:rPr lang="en-US" altLang="en-US" sz="3600" dirty="0" smtClean="0">
                <a:solidFill>
                  <a:schemeClr val="tx2"/>
                </a:solidFill>
              </a:rPr>
              <a:t>Arts &amp; Crafts</a:t>
            </a:r>
          </a:p>
          <a:p>
            <a:pPr lvl="2" eaLnBrk="1" hangingPunct="1">
              <a:tabLst>
                <a:tab pos="635000" algn="l"/>
              </a:tabLst>
            </a:pPr>
            <a:r>
              <a:rPr lang="en-GB" altLang="en-US" sz="3600" dirty="0" smtClean="0"/>
              <a:t>Intercession</a:t>
            </a:r>
          </a:p>
          <a:p>
            <a:pPr lvl="2" eaLnBrk="1" hangingPunct="1">
              <a:tabLst>
                <a:tab pos="635000" algn="l"/>
              </a:tabLst>
            </a:pPr>
            <a:r>
              <a:rPr lang="en-GB" altLang="en-US" sz="3600" dirty="0" smtClean="0"/>
              <a:t>Healing</a:t>
            </a:r>
          </a:p>
          <a:p>
            <a:pPr lvl="2" eaLnBrk="1" hangingPunct="1">
              <a:tabLst>
                <a:tab pos="635000" algn="l"/>
              </a:tabLst>
            </a:pPr>
            <a:r>
              <a:rPr lang="en-GB" altLang="en-US" sz="3600" b="1" dirty="0" smtClean="0"/>
              <a:t>Miracles</a:t>
            </a:r>
          </a:p>
          <a:p>
            <a:pPr lvl="2" eaLnBrk="1" hangingPunct="1">
              <a:tabLst>
                <a:tab pos="635000" algn="l"/>
              </a:tabLst>
            </a:pPr>
            <a:endParaRPr lang="en-GB" altLang="en-US" sz="3600" b="1" dirty="0" smtClean="0"/>
          </a:p>
          <a:p>
            <a:pPr marL="914400" lvl="2" indent="0" eaLnBrk="1" hangingPunct="1">
              <a:buNone/>
              <a:tabLst>
                <a:tab pos="635000" algn="l"/>
              </a:tabLst>
            </a:pPr>
            <a:endParaRPr lang="en-US" altLang="en-US" sz="3600" dirty="0" smtClean="0">
              <a:solidFill>
                <a:schemeClr val="tx2"/>
              </a:solidFill>
            </a:endParaRPr>
          </a:p>
        </p:txBody>
      </p:sp>
      <p:pic>
        <p:nvPicPr>
          <p:cNvPr id="17412" name="Picture 3" descr="jigsaw piece 2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5824538"/>
            <a:ext cx="990600" cy="709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0477383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19100"/>
            <a:ext cx="8083550" cy="1104900"/>
          </a:xfrm>
          <a:noFill/>
        </p:spPr>
        <p:txBody>
          <a:bodyPr/>
          <a:lstStyle/>
          <a:p>
            <a:pPr eaLnBrk="1" hangingPunct="1"/>
            <a:r>
              <a:rPr lang="en-US" altLang="en-US" sz="4000" dirty="0" smtClean="0"/>
              <a:t>Gifts that Celebrate God’s Presence</a:t>
            </a:r>
            <a:endParaRPr lang="en-US" altLang="en-US" sz="2400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05000"/>
            <a:ext cx="8534400" cy="4495800"/>
          </a:xfrm>
          <a:noFill/>
        </p:spPr>
        <p:txBody>
          <a:bodyPr/>
          <a:lstStyle/>
          <a:p>
            <a:pPr lvl="2" eaLnBrk="1" hangingPunct="1">
              <a:tabLst>
                <a:tab pos="635000" algn="l"/>
              </a:tabLst>
            </a:pPr>
            <a:r>
              <a:rPr lang="en-US" altLang="en-US" sz="3600" dirty="0" smtClean="0">
                <a:solidFill>
                  <a:schemeClr val="tx2"/>
                </a:solidFill>
              </a:rPr>
              <a:t>Music</a:t>
            </a:r>
          </a:p>
          <a:p>
            <a:pPr lvl="2" eaLnBrk="1" hangingPunct="1">
              <a:tabLst>
                <a:tab pos="635000" algn="l"/>
              </a:tabLst>
            </a:pPr>
            <a:r>
              <a:rPr lang="en-US" altLang="en-US" sz="3600" dirty="0" smtClean="0">
                <a:solidFill>
                  <a:schemeClr val="tx2"/>
                </a:solidFill>
              </a:rPr>
              <a:t>Arts &amp; Crafts</a:t>
            </a:r>
          </a:p>
          <a:p>
            <a:pPr lvl="2" eaLnBrk="1" hangingPunct="1">
              <a:tabLst>
                <a:tab pos="635000" algn="l"/>
              </a:tabLst>
            </a:pPr>
            <a:r>
              <a:rPr lang="en-GB" altLang="en-US" sz="3600" dirty="0" smtClean="0"/>
              <a:t>Intercession</a:t>
            </a:r>
          </a:p>
          <a:p>
            <a:pPr lvl="2" eaLnBrk="1" hangingPunct="1">
              <a:tabLst>
                <a:tab pos="635000" algn="l"/>
              </a:tabLst>
            </a:pPr>
            <a:r>
              <a:rPr lang="en-GB" altLang="en-US" sz="3600" dirty="0" smtClean="0"/>
              <a:t>Healing</a:t>
            </a:r>
          </a:p>
          <a:p>
            <a:pPr lvl="2" eaLnBrk="1" hangingPunct="1">
              <a:tabLst>
                <a:tab pos="635000" algn="l"/>
              </a:tabLst>
            </a:pPr>
            <a:r>
              <a:rPr lang="en-GB" altLang="en-US" sz="3600" dirty="0" smtClean="0"/>
              <a:t>Miracles</a:t>
            </a:r>
          </a:p>
          <a:p>
            <a:pPr lvl="2" eaLnBrk="1" hangingPunct="1">
              <a:tabLst>
                <a:tab pos="635000" algn="l"/>
              </a:tabLst>
            </a:pPr>
            <a:r>
              <a:rPr lang="en-GB" altLang="en-US" sz="3600" b="1" dirty="0" smtClean="0"/>
              <a:t>Praying with my spirit</a:t>
            </a:r>
          </a:p>
          <a:p>
            <a:pPr lvl="2" eaLnBrk="1" hangingPunct="1">
              <a:tabLst>
                <a:tab pos="635000" algn="l"/>
              </a:tabLst>
            </a:pPr>
            <a:endParaRPr lang="en-GB" altLang="en-US" sz="3600" b="1" dirty="0" smtClean="0"/>
          </a:p>
          <a:p>
            <a:pPr marL="914400" lvl="2" indent="0" eaLnBrk="1" hangingPunct="1">
              <a:buNone/>
              <a:tabLst>
                <a:tab pos="635000" algn="l"/>
              </a:tabLst>
            </a:pPr>
            <a:endParaRPr lang="en-US" altLang="en-US" sz="3600" dirty="0" smtClean="0">
              <a:solidFill>
                <a:schemeClr val="tx2"/>
              </a:solidFill>
            </a:endParaRPr>
          </a:p>
        </p:txBody>
      </p:sp>
      <p:pic>
        <p:nvPicPr>
          <p:cNvPr id="17412" name="Picture 3" descr="jigsaw piece 2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5824538"/>
            <a:ext cx="990600" cy="709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9579430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19100"/>
            <a:ext cx="8083550" cy="1104900"/>
          </a:xfrm>
          <a:noFill/>
        </p:spPr>
        <p:txBody>
          <a:bodyPr/>
          <a:lstStyle/>
          <a:p>
            <a:pPr eaLnBrk="1" hangingPunct="1"/>
            <a:r>
              <a:rPr lang="en-US" altLang="en-US" sz="4000" dirty="0" smtClean="0"/>
              <a:t>Gifts that Support All Three Purposes</a:t>
            </a:r>
            <a:endParaRPr lang="en-US" altLang="en-US" sz="2400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05000"/>
            <a:ext cx="8534400" cy="4495800"/>
          </a:xfrm>
          <a:noFill/>
        </p:spPr>
        <p:txBody>
          <a:bodyPr/>
          <a:lstStyle/>
          <a:p>
            <a:pPr marL="914400" lvl="2" indent="0" eaLnBrk="1" hangingPunct="1">
              <a:buNone/>
              <a:tabLst>
                <a:tab pos="635000" algn="l"/>
              </a:tabLst>
            </a:pPr>
            <a:endParaRPr lang="en-US" altLang="en-US" sz="3600" dirty="0" smtClean="0">
              <a:solidFill>
                <a:schemeClr val="tx2"/>
              </a:solidFill>
            </a:endParaRPr>
          </a:p>
        </p:txBody>
      </p:sp>
      <p:pic>
        <p:nvPicPr>
          <p:cNvPr id="17412" name="Picture 3" descr="jigsaw piece 2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5824538"/>
            <a:ext cx="990600" cy="709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92399703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00100"/>
            <a:ext cx="8077200" cy="11049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/>
              <a:t>Discovering My SHAPE  </a:t>
            </a:r>
            <a:br>
              <a:rPr lang="en-US" sz="4000" dirty="0" smtClean="0"/>
            </a:br>
            <a:r>
              <a:rPr lang="en-US" sz="4000" dirty="0" smtClean="0"/>
              <a:t>						</a:t>
            </a:r>
            <a:endParaRPr lang="en-US" sz="24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71700" y="1828800"/>
            <a:ext cx="4800600" cy="4495800"/>
          </a:xfrm>
          <a:noFill/>
        </p:spPr>
        <p:txBody>
          <a:bodyPr/>
          <a:lstStyle/>
          <a:p>
            <a:pPr eaLnBrk="1" hangingPunct="1">
              <a:lnSpc>
                <a:spcPct val="115000"/>
              </a:lnSpc>
              <a:buFont typeface="Monotype Sorts" pitchFamily="2" charset="2"/>
              <a:buNone/>
            </a:pPr>
            <a:r>
              <a:rPr lang="en-US" altLang="en-US" sz="4000" smtClean="0"/>
              <a:t>Spiritual Gifts</a:t>
            </a:r>
            <a:endParaRPr lang="en-US" altLang="en-US" sz="400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115000"/>
              </a:lnSpc>
              <a:buFont typeface="Monotype Sorts" pitchFamily="2" charset="2"/>
              <a:buNone/>
            </a:pPr>
            <a:r>
              <a:rPr lang="en-US" altLang="en-US" sz="4000" smtClean="0">
                <a:solidFill>
                  <a:schemeClr val="tx2"/>
                </a:solidFill>
              </a:rPr>
              <a:t>Heart</a:t>
            </a:r>
          </a:p>
          <a:p>
            <a:pPr eaLnBrk="1" hangingPunct="1">
              <a:lnSpc>
                <a:spcPct val="115000"/>
              </a:lnSpc>
              <a:buFont typeface="Monotype Sorts" pitchFamily="2" charset="2"/>
              <a:buNone/>
            </a:pPr>
            <a:r>
              <a:rPr lang="en-US" altLang="en-US" sz="4000" smtClean="0">
                <a:solidFill>
                  <a:schemeClr val="tx2"/>
                </a:solidFill>
              </a:rPr>
              <a:t>Abilities</a:t>
            </a:r>
          </a:p>
          <a:p>
            <a:pPr eaLnBrk="1" hangingPunct="1">
              <a:lnSpc>
                <a:spcPct val="115000"/>
              </a:lnSpc>
              <a:buFont typeface="Monotype Sorts" pitchFamily="2" charset="2"/>
              <a:buNone/>
            </a:pPr>
            <a:r>
              <a:rPr lang="en-US" altLang="en-US" sz="4000" smtClean="0">
                <a:solidFill>
                  <a:schemeClr val="tx2"/>
                </a:solidFill>
              </a:rPr>
              <a:t>Personality</a:t>
            </a:r>
          </a:p>
          <a:p>
            <a:pPr eaLnBrk="1" hangingPunct="1">
              <a:lnSpc>
                <a:spcPct val="115000"/>
              </a:lnSpc>
              <a:buFont typeface="Monotype Sorts" pitchFamily="2" charset="2"/>
              <a:buNone/>
            </a:pPr>
            <a:r>
              <a:rPr lang="en-US" altLang="en-US" sz="4000" smtClean="0">
                <a:solidFill>
                  <a:schemeClr val="tx2"/>
                </a:solidFill>
              </a:rPr>
              <a:t>Experiences</a:t>
            </a:r>
          </a:p>
          <a:p>
            <a:pPr eaLnBrk="1" hangingPunct="1">
              <a:buFont typeface="Monotype Sorts" pitchFamily="2" charset="2"/>
              <a:buNone/>
            </a:pPr>
            <a:endParaRPr lang="en-US" altLang="en-US" sz="2400" smtClean="0">
              <a:solidFill>
                <a:schemeClr val="tx2"/>
              </a:solidFill>
            </a:endParaRPr>
          </a:p>
          <a:p>
            <a:pPr eaLnBrk="1" hangingPunct="1">
              <a:buFont typeface="Monotype Sorts" pitchFamily="2" charset="2"/>
              <a:buNone/>
            </a:pPr>
            <a:endParaRPr lang="en-US" altLang="en-US" sz="2400" smtClean="0">
              <a:solidFill>
                <a:schemeClr val="tx2"/>
              </a:solidFill>
            </a:endParaRPr>
          </a:p>
        </p:txBody>
      </p:sp>
      <p:pic>
        <p:nvPicPr>
          <p:cNvPr id="3076" name="Picture 4" descr="jigsaw piece 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4724400"/>
            <a:ext cx="2524125" cy="180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19100"/>
            <a:ext cx="8083550" cy="1104900"/>
          </a:xfrm>
          <a:noFill/>
        </p:spPr>
        <p:txBody>
          <a:bodyPr/>
          <a:lstStyle/>
          <a:p>
            <a:pPr eaLnBrk="1" hangingPunct="1"/>
            <a:r>
              <a:rPr lang="en-US" altLang="en-US" sz="4000" dirty="0" smtClean="0"/>
              <a:t>Gifts that Support All Three Purposes</a:t>
            </a:r>
            <a:endParaRPr lang="en-US" altLang="en-US" sz="2400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05000"/>
            <a:ext cx="8534400" cy="4495800"/>
          </a:xfrm>
          <a:noFill/>
        </p:spPr>
        <p:txBody>
          <a:bodyPr/>
          <a:lstStyle/>
          <a:p>
            <a:pPr lvl="2" eaLnBrk="1" hangingPunct="1">
              <a:tabLst>
                <a:tab pos="635000" algn="l"/>
              </a:tabLst>
            </a:pPr>
            <a:r>
              <a:rPr lang="en-US" altLang="en-US" sz="3600" b="1" dirty="0" smtClean="0">
                <a:solidFill>
                  <a:schemeClr val="tx2"/>
                </a:solidFill>
              </a:rPr>
              <a:t>Leadership</a:t>
            </a:r>
            <a:endParaRPr lang="en-GB" altLang="en-US" sz="3600" b="1" dirty="0" smtClean="0"/>
          </a:p>
          <a:p>
            <a:pPr marL="914400" lvl="2" indent="0" eaLnBrk="1" hangingPunct="1">
              <a:buNone/>
              <a:tabLst>
                <a:tab pos="635000" algn="l"/>
              </a:tabLst>
            </a:pPr>
            <a:endParaRPr lang="en-US" altLang="en-US" sz="3600" dirty="0" smtClean="0">
              <a:solidFill>
                <a:schemeClr val="tx2"/>
              </a:solidFill>
            </a:endParaRPr>
          </a:p>
        </p:txBody>
      </p:sp>
      <p:pic>
        <p:nvPicPr>
          <p:cNvPr id="17412" name="Picture 3" descr="jigsaw piece 2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5824538"/>
            <a:ext cx="990600" cy="709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6892772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19100"/>
            <a:ext cx="8083550" cy="1104900"/>
          </a:xfrm>
          <a:noFill/>
        </p:spPr>
        <p:txBody>
          <a:bodyPr/>
          <a:lstStyle/>
          <a:p>
            <a:pPr eaLnBrk="1" hangingPunct="1"/>
            <a:r>
              <a:rPr lang="en-US" altLang="en-US" sz="4000" dirty="0" smtClean="0"/>
              <a:t>Gifts that Support All Three Purposes</a:t>
            </a:r>
            <a:endParaRPr lang="en-US" altLang="en-US" sz="2400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05000"/>
            <a:ext cx="8534400" cy="4495800"/>
          </a:xfrm>
          <a:noFill/>
        </p:spPr>
        <p:txBody>
          <a:bodyPr/>
          <a:lstStyle/>
          <a:p>
            <a:pPr lvl="2" eaLnBrk="1" hangingPunct="1">
              <a:tabLst>
                <a:tab pos="635000" algn="l"/>
              </a:tabLst>
            </a:pPr>
            <a:r>
              <a:rPr lang="en-US" altLang="en-US" sz="3600" dirty="0" smtClean="0">
                <a:solidFill>
                  <a:schemeClr val="tx2"/>
                </a:solidFill>
              </a:rPr>
              <a:t>Leadership</a:t>
            </a:r>
          </a:p>
          <a:p>
            <a:pPr lvl="2" eaLnBrk="1" hangingPunct="1">
              <a:tabLst>
                <a:tab pos="635000" algn="l"/>
              </a:tabLst>
            </a:pPr>
            <a:r>
              <a:rPr lang="en-GB" altLang="en-US" sz="3600" b="1" dirty="0" smtClean="0"/>
              <a:t>Administration</a:t>
            </a:r>
          </a:p>
          <a:p>
            <a:pPr marL="914400" lvl="2" indent="0" eaLnBrk="1" hangingPunct="1">
              <a:buNone/>
              <a:tabLst>
                <a:tab pos="635000" algn="l"/>
              </a:tabLst>
            </a:pPr>
            <a:endParaRPr lang="en-GB" altLang="en-US" sz="3600" b="1" dirty="0" smtClean="0"/>
          </a:p>
          <a:p>
            <a:pPr marL="914400" lvl="2" indent="0" eaLnBrk="1" hangingPunct="1">
              <a:buNone/>
              <a:tabLst>
                <a:tab pos="635000" algn="l"/>
              </a:tabLst>
            </a:pPr>
            <a:endParaRPr lang="en-US" altLang="en-US" sz="3600" dirty="0" smtClean="0">
              <a:solidFill>
                <a:schemeClr val="tx2"/>
              </a:solidFill>
            </a:endParaRPr>
          </a:p>
        </p:txBody>
      </p:sp>
      <p:pic>
        <p:nvPicPr>
          <p:cNvPr id="17412" name="Picture 3" descr="jigsaw piece 2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5824538"/>
            <a:ext cx="990600" cy="709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14455320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19100"/>
            <a:ext cx="8083550" cy="1104900"/>
          </a:xfrm>
          <a:noFill/>
        </p:spPr>
        <p:txBody>
          <a:bodyPr/>
          <a:lstStyle/>
          <a:p>
            <a:pPr eaLnBrk="1" hangingPunct="1"/>
            <a:r>
              <a:rPr lang="en-US" altLang="en-US" sz="4000" dirty="0" smtClean="0"/>
              <a:t>Gifts that Support All Three Purposes</a:t>
            </a:r>
            <a:endParaRPr lang="en-US" altLang="en-US" sz="2400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05000"/>
            <a:ext cx="8534400" cy="4495800"/>
          </a:xfrm>
          <a:noFill/>
        </p:spPr>
        <p:txBody>
          <a:bodyPr/>
          <a:lstStyle/>
          <a:p>
            <a:pPr lvl="2" eaLnBrk="1" hangingPunct="1">
              <a:tabLst>
                <a:tab pos="635000" algn="l"/>
              </a:tabLst>
            </a:pPr>
            <a:r>
              <a:rPr lang="en-US" altLang="en-US" sz="3600" dirty="0" smtClean="0">
                <a:solidFill>
                  <a:schemeClr val="tx2"/>
                </a:solidFill>
              </a:rPr>
              <a:t>Leadership</a:t>
            </a:r>
          </a:p>
          <a:p>
            <a:pPr lvl="2" eaLnBrk="1" hangingPunct="1">
              <a:tabLst>
                <a:tab pos="635000" algn="l"/>
              </a:tabLst>
            </a:pPr>
            <a:r>
              <a:rPr lang="en-GB" altLang="en-US" sz="3600" dirty="0" smtClean="0"/>
              <a:t>Administration</a:t>
            </a:r>
          </a:p>
          <a:p>
            <a:pPr lvl="2" eaLnBrk="1" hangingPunct="1">
              <a:tabLst>
                <a:tab pos="635000" algn="l"/>
              </a:tabLst>
            </a:pPr>
            <a:r>
              <a:rPr lang="en-GB" altLang="en-US" sz="3600" b="1" dirty="0" smtClean="0"/>
              <a:t>Faith</a:t>
            </a:r>
          </a:p>
          <a:p>
            <a:pPr marL="914400" lvl="2" indent="0" eaLnBrk="1" hangingPunct="1">
              <a:buNone/>
              <a:tabLst>
                <a:tab pos="635000" algn="l"/>
              </a:tabLst>
            </a:pPr>
            <a:endParaRPr lang="en-GB" altLang="en-US" sz="3600" b="1" dirty="0" smtClean="0"/>
          </a:p>
          <a:p>
            <a:pPr marL="914400" lvl="2" indent="0" eaLnBrk="1" hangingPunct="1">
              <a:buNone/>
              <a:tabLst>
                <a:tab pos="635000" algn="l"/>
              </a:tabLst>
            </a:pPr>
            <a:endParaRPr lang="en-US" altLang="en-US" sz="3600" dirty="0" smtClean="0">
              <a:solidFill>
                <a:schemeClr val="tx2"/>
              </a:solidFill>
            </a:endParaRPr>
          </a:p>
        </p:txBody>
      </p:sp>
      <p:pic>
        <p:nvPicPr>
          <p:cNvPr id="17412" name="Picture 3" descr="jigsaw piece 2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5824538"/>
            <a:ext cx="990600" cy="709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6271471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19100"/>
            <a:ext cx="8083550" cy="1104900"/>
          </a:xfrm>
          <a:noFill/>
        </p:spPr>
        <p:txBody>
          <a:bodyPr/>
          <a:lstStyle/>
          <a:p>
            <a:pPr eaLnBrk="1" hangingPunct="1"/>
            <a:r>
              <a:rPr lang="en-US" altLang="en-US" sz="4000" dirty="0" smtClean="0"/>
              <a:t>Next Steps</a:t>
            </a:r>
            <a:endParaRPr lang="en-US" altLang="en-US" sz="2400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05000"/>
            <a:ext cx="8534400" cy="4495800"/>
          </a:xfrm>
          <a:noFill/>
        </p:spPr>
        <p:txBody>
          <a:bodyPr/>
          <a:lstStyle/>
          <a:p>
            <a:pPr lvl="2"/>
            <a:r>
              <a:rPr lang="en-US" sz="3600" dirty="0"/>
              <a:t>Monitoring our Heartbeat;</a:t>
            </a:r>
            <a:endParaRPr lang="en-GB" sz="3600" dirty="0"/>
          </a:p>
          <a:p>
            <a:pPr lvl="2"/>
            <a:r>
              <a:rPr lang="en-US" sz="3600" dirty="0"/>
              <a:t>Applying our Abilities!</a:t>
            </a:r>
            <a:endParaRPr lang="en-GB" sz="3600" dirty="0"/>
          </a:p>
          <a:p>
            <a:pPr lvl="2"/>
            <a:r>
              <a:rPr lang="en-US" sz="3600" dirty="0"/>
              <a:t>Plugging In our Personality!</a:t>
            </a:r>
            <a:endParaRPr lang="en-GB" sz="3600" dirty="0"/>
          </a:p>
          <a:p>
            <a:pPr lvl="2"/>
            <a:r>
              <a:rPr lang="en-US" sz="3600" dirty="0"/>
              <a:t>Examining our Experiences</a:t>
            </a:r>
            <a:endParaRPr lang="en-GB" sz="3600" dirty="0"/>
          </a:p>
          <a:p>
            <a:pPr marL="914400" lvl="2" indent="0" eaLnBrk="1" hangingPunct="1">
              <a:buNone/>
              <a:tabLst>
                <a:tab pos="635000" algn="l"/>
              </a:tabLst>
            </a:pPr>
            <a:endParaRPr lang="en-GB" altLang="en-US" sz="3600" b="1" dirty="0" smtClean="0"/>
          </a:p>
          <a:p>
            <a:pPr marL="914400" lvl="2" indent="0" eaLnBrk="1" hangingPunct="1">
              <a:buNone/>
              <a:tabLst>
                <a:tab pos="635000" algn="l"/>
              </a:tabLst>
            </a:pPr>
            <a:endParaRPr lang="en-GB" altLang="en-US" sz="3600" b="1" dirty="0" smtClean="0"/>
          </a:p>
          <a:p>
            <a:pPr marL="914400" lvl="2" indent="0" eaLnBrk="1" hangingPunct="1">
              <a:buNone/>
              <a:tabLst>
                <a:tab pos="635000" algn="l"/>
              </a:tabLst>
            </a:pPr>
            <a:endParaRPr lang="en-US" altLang="en-US" sz="3600" dirty="0" smtClean="0">
              <a:solidFill>
                <a:schemeClr val="tx2"/>
              </a:solidFill>
            </a:endParaRPr>
          </a:p>
        </p:txBody>
      </p:sp>
      <p:pic>
        <p:nvPicPr>
          <p:cNvPr id="17412" name="Picture 3" descr="jigsaw piece 2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5824538"/>
            <a:ext cx="990600" cy="709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41295369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47700"/>
            <a:ext cx="8458200" cy="1104900"/>
          </a:xfrm>
          <a:noFill/>
        </p:spPr>
        <p:txBody>
          <a:bodyPr/>
          <a:lstStyle/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What we will be doing:</a:t>
            </a: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z="1800" smtClean="0"/>
              <a:t>							</a:t>
            </a:r>
            <a:endParaRPr lang="en-US" altLang="en-US" sz="2400" smtClean="0"/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1485900"/>
            <a:ext cx="7239000" cy="4724400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en-US" altLang="en-US" sz="4000" dirty="0" smtClean="0">
                <a:solidFill>
                  <a:schemeClr val="tx2"/>
                </a:solidFill>
              </a:rPr>
              <a:t>Is </a:t>
            </a:r>
            <a:r>
              <a:rPr lang="en-US" altLang="en-US" sz="3600" dirty="0" smtClean="0">
                <a:solidFill>
                  <a:schemeClr val="tx2"/>
                </a:solidFill>
              </a:rPr>
              <a:t>this</a:t>
            </a:r>
            <a:r>
              <a:rPr lang="en-US" altLang="en-US" sz="4000" dirty="0" smtClean="0">
                <a:solidFill>
                  <a:schemeClr val="tx2"/>
                </a:solidFill>
              </a:rPr>
              <a:t> gift active in my life?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en-US" altLang="en-US" sz="2000" dirty="0" smtClean="0">
              <a:solidFill>
                <a:schemeClr val="tx2"/>
              </a:solidFill>
            </a:endParaRPr>
          </a:p>
          <a:p>
            <a:pPr lvl="2" eaLnBrk="1" hangingPunct="1">
              <a:defRPr/>
            </a:pPr>
            <a:r>
              <a:rPr lang="en-US" altLang="en-US" sz="3200" dirty="0" smtClean="0">
                <a:solidFill>
                  <a:schemeClr val="tx2"/>
                </a:solidFill>
              </a:rPr>
              <a:t>I’m pretty sure I have this gift</a:t>
            </a:r>
          </a:p>
          <a:p>
            <a:pPr lvl="2" eaLnBrk="1" hangingPunct="1">
              <a:defRPr/>
            </a:pPr>
            <a:r>
              <a:rPr lang="en-US" altLang="en-US" sz="3200" dirty="0" smtClean="0">
                <a:solidFill>
                  <a:schemeClr val="tx2"/>
                </a:solidFill>
              </a:rPr>
              <a:t>I may have this gift</a:t>
            </a:r>
          </a:p>
          <a:p>
            <a:pPr lvl="2" eaLnBrk="1" hangingPunct="1">
              <a:defRPr/>
            </a:pPr>
            <a:r>
              <a:rPr lang="en-US" altLang="en-US" sz="3200" dirty="0" smtClean="0">
                <a:solidFill>
                  <a:schemeClr val="tx2"/>
                </a:solidFill>
              </a:rPr>
              <a:t>I don’t think I have this gift   </a:t>
            </a:r>
            <a:endParaRPr lang="en-US" altLang="en-US" sz="2800" dirty="0">
              <a:solidFill>
                <a:schemeClr val="tx2"/>
              </a:solidFill>
            </a:endParaRPr>
          </a:p>
          <a:p>
            <a:pPr marL="914400" lvl="2" indent="0" eaLnBrk="1" hangingPunct="1">
              <a:buFont typeface="Arial" panose="020B0604020202020204" pitchFamily="34" charset="0"/>
              <a:buNone/>
              <a:defRPr/>
            </a:pPr>
            <a:endParaRPr lang="en-US" altLang="en-US" sz="2000" dirty="0">
              <a:solidFill>
                <a:schemeClr val="tx2"/>
              </a:solidFill>
            </a:endParaRPr>
          </a:p>
          <a:p>
            <a:pPr marL="0" lvl="2" indent="0" eaLnBrk="1" hangingPunct="1"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en-US" altLang="en-US" sz="3600" dirty="0" smtClean="0">
                <a:solidFill>
                  <a:schemeClr val="tx2"/>
                </a:solidFill>
              </a:rPr>
              <a:t>HOMEWORK/LIFEGROUP</a:t>
            </a:r>
          </a:p>
          <a:p>
            <a:pPr marL="914400" lvl="2" indent="0" eaLnBrk="1" hangingPunct="1">
              <a:buFont typeface="Arial" panose="020B0604020202020204" pitchFamily="34" charset="0"/>
              <a:buNone/>
              <a:defRPr/>
            </a:pPr>
            <a:endParaRPr lang="en-US" altLang="en-US" sz="2000" dirty="0" smtClean="0">
              <a:solidFill>
                <a:schemeClr val="tx2"/>
              </a:solidFill>
            </a:endParaRPr>
          </a:p>
          <a:p>
            <a:pPr marL="0" lvl="2" indent="0" eaLnBrk="1" hangingPunct="1"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en-US" altLang="en-US" sz="3600" dirty="0" smtClean="0">
                <a:solidFill>
                  <a:schemeClr val="tx2"/>
                </a:solidFill>
              </a:rPr>
              <a:t>DISCUSSION WITH LEADER</a:t>
            </a:r>
          </a:p>
        </p:txBody>
      </p:sp>
      <p:pic>
        <p:nvPicPr>
          <p:cNvPr id="4100" name="Picture 3" descr="jigsaw piece 2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3875" y="5943600"/>
            <a:ext cx="1000125" cy="71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123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123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123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1239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239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07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68325" y="527050"/>
            <a:ext cx="8007350" cy="1104900"/>
          </a:xfrm>
          <a:noFill/>
        </p:spPr>
        <p:txBody>
          <a:bodyPr/>
          <a:lstStyle/>
          <a:p>
            <a:pPr eaLnBrk="1" hangingPunct="1"/>
            <a:r>
              <a:rPr lang="en-US" altLang="en-US" sz="4000" smtClean="0"/>
              <a:t>Unwrapping our Spiritual Gifts</a:t>
            </a:r>
            <a:endParaRPr lang="en-US" altLang="en-US" sz="2400" smtClean="0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05000"/>
            <a:ext cx="8534400" cy="4495800"/>
          </a:xfrm>
        </p:spPr>
        <p:txBody>
          <a:bodyPr rtlCol="0">
            <a:normAutofit/>
          </a:bodyPr>
          <a:lstStyle/>
          <a:p>
            <a:pPr marL="568325" indent="-568325" eaLnBrk="1" fontAlgn="auto" hangingPunct="1">
              <a:spcAft>
                <a:spcPts val="0"/>
              </a:spcAft>
              <a:buFont typeface="Monotype Sorts" pitchFamily="2" charset="2"/>
              <a:buNone/>
              <a:tabLst>
                <a:tab pos="568325" algn="l"/>
              </a:tabLst>
              <a:defRPr/>
            </a:pPr>
            <a:r>
              <a:rPr lang="en-US" sz="4000" dirty="0" smtClean="0">
                <a:solidFill>
                  <a:schemeClr val="tx2"/>
                </a:solidFill>
              </a:rPr>
              <a:t>Main Purposes of the gifts:</a:t>
            </a:r>
          </a:p>
          <a:p>
            <a:pPr marL="568325" indent="-568325" eaLnBrk="1" fontAlgn="auto" hangingPunct="1">
              <a:spcAft>
                <a:spcPts val="0"/>
              </a:spcAft>
              <a:buFont typeface="Monotype Sorts" pitchFamily="2" charset="2"/>
              <a:buNone/>
              <a:tabLst>
                <a:tab pos="568325" algn="l"/>
              </a:tabLst>
              <a:defRPr/>
            </a:pPr>
            <a:endParaRPr lang="en-US" sz="2000" dirty="0" smtClean="0">
              <a:solidFill>
                <a:schemeClr val="tx2"/>
              </a:solidFill>
            </a:endParaRPr>
          </a:p>
          <a:p>
            <a:pPr lvl="2" eaLnBrk="1" fontAlgn="auto" hangingPunct="1">
              <a:spcAft>
                <a:spcPts val="0"/>
              </a:spcAft>
              <a:tabLst>
                <a:tab pos="568325" algn="l"/>
              </a:tabLst>
              <a:defRPr/>
            </a:pPr>
            <a:r>
              <a:rPr lang="en-US" sz="3600" dirty="0" smtClean="0">
                <a:solidFill>
                  <a:schemeClr val="tx2"/>
                </a:solidFill>
              </a:rPr>
              <a:t>Communicate God’s Word</a:t>
            </a:r>
          </a:p>
          <a:p>
            <a:pPr marL="914400" lvl="2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tabLst>
                <a:tab pos="568325" algn="l"/>
              </a:tabLst>
              <a:defRPr/>
            </a:pPr>
            <a:endParaRPr lang="en-US" sz="2000" dirty="0" smtClean="0">
              <a:solidFill>
                <a:schemeClr val="tx2"/>
              </a:solidFill>
            </a:endParaRPr>
          </a:p>
          <a:p>
            <a:pPr lvl="2" eaLnBrk="1" fontAlgn="auto" hangingPunct="1">
              <a:spcAft>
                <a:spcPts val="0"/>
              </a:spcAft>
              <a:tabLst>
                <a:tab pos="568325" algn="l"/>
              </a:tabLst>
              <a:defRPr/>
            </a:pPr>
            <a:r>
              <a:rPr lang="en-US" sz="3600" dirty="0" smtClean="0">
                <a:solidFill>
                  <a:schemeClr val="tx2"/>
                </a:solidFill>
              </a:rPr>
              <a:t>Demonstrate God’s Love</a:t>
            </a:r>
          </a:p>
          <a:p>
            <a:pPr marL="914400" lvl="2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tabLst>
                <a:tab pos="568325" algn="l"/>
              </a:tabLst>
              <a:defRPr/>
            </a:pPr>
            <a:endParaRPr lang="en-US" sz="2000" dirty="0" smtClean="0">
              <a:solidFill>
                <a:schemeClr val="tx2"/>
              </a:solidFill>
            </a:endParaRPr>
          </a:p>
          <a:p>
            <a:pPr lvl="2" eaLnBrk="1" fontAlgn="auto" hangingPunct="1">
              <a:spcAft>
                <a:spcPts val="0"/>
              </a:spcAft>
              <a:tabLst>
                <a:tab pos="568325" algn="l"/>
              </a:tabLst>
              <a:defRPr/>
            </a:pPr>
            <a:r>
              <a:rPr lang="en-US" sz="3600" dirty="0" smtClean="0">
                <a:solidFill>
                  <a:schemeClr val="tx2"/>
                </a:solidFill>
              </a:rPr>
              <a:t>Celebrate God’s Presence</a:t>
            </a:r>
          </a:p>
        </p:txBody>
      </p:sp>
      <p:pic>
        <p:nvPicPr>
          <p:cNvPr id="5124" name="Picture 3" descr="jigsaw piece 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5410200"/>
            <a:ext cx="1762125" cy="126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118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118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118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7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8083550" cy="952500"/>
          </a:xfrm>
          <a:noFill/>
        </p:spPr>
        <p:txBody>
          <a:bodyPr/>
          <a:lstStyle/>
          <a:p>
            <a:pPr eaLnBrk="1" hangingPunct="1"/>
            <a:r>
              <a:rPr lang="en-US" altLang="en-US" sz="3600" dirty="0" smtClean="0"/>
              <a:t>Gifts that communicate God’s Word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4175" y="1066800"/>
            <a:ext cx="8534400" cy="5314950"/>
          </a:xfrm>
        </p:spPr>
        <p:txBody>
          <a:bodyPr/>
          <a:lstStyle/>
          <a:p>
            <a:pPr lvl="2" eaLnBrk="1" hangingPunct="1">
              <a:tabLst>
                <a:tab pos="635000" algn="l"/>
              </a:tabLst>
              <a:defRPr/>
            </a:pPr>
            <a:r>
              <a:rPr lang="en-US" altLang="en-US" sz="3200" b="1" dirty="0" smtClean="0">
                <a:solidFill>
                  <a:schemeClr val="tx2"/>
                </a:solidFill>
              </a:rPr>
              <a:t>Prophecy</a:t>
            </a:r>
            <a:endParaRPr lang="en-US" altLang="en-US" sz="3200" b="1" dirty="0">
              <a:solidFill>
                <a:schemeClr val="tx2"/>
              </a:solidFill>
            </a:endParaRPr>
          </a:p>
          <a:p>
            <a:pPr lvl="2" eaLnBrk="1" hangingPunct="1">
              <a:tabLst>
                <a:tab pos="635000" algn="l"/>
              </a:tabLst>
              <a:defRPr/>
            </a:pPr>
            <a:r>
              <a:rPr lang="en-US" altLang="en-US" sz="3200" b="1" dirty="0" smtClean="0">
                <a:solidFill>
                  <a:schemeClr val="tx2"/>
                </a:solidFill>
              </a:rPr>
              <a:t>Evangelism</a:t>
            </a:r>
          </a:p>
          <a:p>
            <a:pPr lvl="2" eaLnBrk="1" hangingPunct="1">
              <a:tabLst>
                <a:tab pos="635000" algn="l"/>
              </a:tabLst>
              <a:defRPr/>
            </a:pPr>
            <a:r>
              <a:rPr lang="en-US" altLang="en-US" sz="3200" b="1" dirty="0" smtClean="0">
                <a:solidFill>
                  <a:schemeClr val="tx2"/>
                </a:solidFill>
              </a:rPr>
              <a:t>Missions</a:t>
            </a:r>
          </a:p>
          <a:p>
            <a:pPr lvl="2" eaLnBrk="1" hangingPunct="1">
              <a:tabLst>
                <a:tab pos="635000" algn="l"/>
              </a:tabLst>
              <a:defRPr/>
            </a:pPr>
            <a:r>
              <a:rPr lang="en-US" altLang="en-US" sz="3200" b="1" dirty="0" smtClean="0">
                <a:solidFill>
                  <a:schemeClr val="tx2"/>
                </a:solidFill>
              </a:rPr>
              <a:t>Apostle</a:t>
            </a:r>
          </a:p>
          <a:p>
            <a:pPr lvl="2" eaLnBrk="1" hangingPunct="1">
              <a:tabLst>
                <a:tab pos="635000" algn="l"/>
              </a:tabLst>
              <a:defRPr/>
            </a:pPr>
            <a:r>
              <a:rPr lang="en-US" altLang="en-US" sz="3200" b="1" dirty="0" smtClean="0">
                <a:solidFill>
                  <a:schemeClr val="tx2"/>
                </a:solidFill>
              </a:rPr>
              <a:t>Teaching</a:t>
            </a:r>
          </a:p>
          <a:p>
            <a:pPr lvl="2" eaLnBrk="1" hangingPunct="1">
              <a:tabLst>
                <a:tab pos="635000" algn="l"/>
              </a:tabLst>
              <a:defRPr/>
            </a:pPr>
            <a:r>
              <a:rPr lang="en-US" altLang="en-US" sz="3200" b="1" dirty="0" smtClean="0">
                <a:solidFill>
                  <a:schemeClr val="tx2"/>
                </a:solidFill>
              </a:rPr>
              <a:t>Encouragement (Exhortation)</a:t>
            </a:r>
          </a:p>
          <a:p>
            <a:pPr lvl="2" eaLnBrk="1" hangingPunct="1">
              <a:tabLst>
                <a:tab pos="635000" algn="l"/>
              </a:tabLst>
              <a:defRPr/>
            </a:pPr>
            <a:r>
              <a:rPr lang="en-US" altLang="en-US" sz="3200" b="1" dirty="0" smtClean="0">
                <a:solidFill>
                  <a:schemeClr val="tx2"/>
                </a:solidFill>
              </a:rPr>
              <a:t>Wisdom</a:t>
            </a:r>
            <a:endParaRPr lang="en-US" altLang="en-US" sz="3200" b="1" dirty="0">
              <a:solidFill>
                <a:schemeClr val="tx2"/>
              </a:solidFill>
            </a:endParaRPr>
          </a:p>
          <a:p>
            <a:pPr lvl="2" eaLnBrk="1" hangingPunct="1">
              <a:tabLst>
                <a:tab pos="635000" algn="l"/>
              </a:tabLst>
              <a:defRPr/>
            </a:pPr>
            <a:r>
              <a:rPr lang="en-US" altLang="en-US" sz="3200" b="1" dirty="0" smtClean="0">
                <a:solidFill>
                  <a:schemeClr val="tx2"/>
                </a:solidFill>
              </a:rPr>
              <a:t>Discernment</a:t>
            </a:r>
            <a:endParaRPr lang="en-US" altLang="en-US" sz="3200" b="1" dirty="0">
              <a:solidFill>
                <a:schemeClr val="tx2"/>
              </a:solidFill>
            </a:endParaRPr>
          </a:p>
          <a:p>
            <a:pPr lvl="2" eaLnBrk="1" hangingPunct="1">
              <a:tabLst>
                <a:tab pos="635000" algn="l"/>
              </a:tabLst>
              <a:defRPr/>
            </a:pPr>
            <a:r>
              <a:rPr lang="en-US" altLang="en-US" sz="3200" b="1" dirty="0" smtClean="0">
                <a:solidFill>
                  <a:schemeClr val="tx2"/>
                </a:solidFill>
              </a:rPr>
              <a:t>Knowledge</a:t>
            </a:r>
          </a:p>
          <a:p>
            <a:pPr lvl="2" eaLnBrk="1" hangingPunct="1">
              <a:tabLst>
                <a:tab pos="635000" algn="l"/>
              </a:tabLst>
              <a:defRPr/>
            </a:pPr>
            <a:endParaRPr lang="en-US" altLang="en-US" sz="3600" dirty="0" smtClean="0">
              <a:solidFill>
                <a:schemeClr val="tx2"/>
              </a:solidFill>
            </a:endParaRPr>
          </a:p>
          <a:p>
            <a:pPr marL="914400" lvl="2" indent="0" eaLnBrk="1" hangingPunct="1">
              <a:buFont typeface="Arial" panose="020B0604020202020204" pitchFamily="34" charset="0"/>
              <a:buNone/>
              <a:tabLst>
                <a:tab pos="635000" algn="l"/>
              </a:tabLst>
              <a:defRPr/>
            </a:pPr>
            <a:endParaRPr lang="en-US" altLang="en-US" sz="3600" dirty="0">
              <a:solidFill>
                <a:schemeClr val="tx2"/>
              </a:solidFill>
            </a:endParaRPr>
          </a:p>
        </p:txBody>
      </p:sp>
      <p:pic>
        <p:nvPicPr>
          <p:cNvPr id="12292" name="Picture 3" descr="jigsaw piece 2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5824538"/>
            <a:ext cx="990600" cy="709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19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119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119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119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119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198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1198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1198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1198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1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19100"/>
            <a:ext cx="8083550" cy="1104900"/>
          </a:xfrm>
          <a:noFill/>
        </p:spPr>
        <p:txBody>
          <a:bodyPr/>
          <a:lstStyle/>
          <a:p>
            <a:pPr eaLnBrk="1" hangingPunct="1"/>
            <a:r>
              <a:rPr lang="en-US" altLang="en-US" sz="4000" smtClean="0"/>
              <a:t>Gifts that demonstrate God’s Love</a:t>
            </a:r>
            <a:endParaRPr lang="en-US" altLang="en-US" sz="240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05000"/>
            <a:ext cx="8534400" cy="4495800"/>
          </a:xfrm>
          <a:noFill/>
        </p:spPr>
        <p:txBody>
          <a:bodyPr/>
          <a:lstStyle/>
          <a:p>
            <a:pPr marL="914400" lvl="2" indent="0" eaLnBrk="1" hangingPunct="1">
              <a:buNone/>
              <a:tabLst>
                <a:tab pos="635000" algn="l"/>
              </a:tabLst>
            </a:pPr>
            <a:endParaRPr lang="en-US" altLang="en-US" sz="3600" b="1" dirty="0" smtClean="0">
              <a:solidFill>
                <a:schemeClr val="tx2"/>
              </a:solidFill>
            </a:endParaRPr>
          </a:p>
        </p:txBody>
      </p:sp>
      <p:pic>
        <p:nvPicPr>
          <p:cNvPr id="16388" name="Picture 3" descr="jigsaw piece 2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5824538"/>
            <a:ext cx="990600" cy="709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19100"/>
            <a:ext cx="8083550" cy="1104900"/>
          </a:xfrm>
          <a:noFill/>
        </p:spPr>
        <p:txBody>
          <a:bodyPr/>
          <a:lstStyle/>
          <a:p>
            <a:pPr eaLnBrk="1" hangingPunct="1"/>
            <a:r>
              <a:rPr lang="en-US" altLang="en-US" sz="4000" smtClean="0"/>
              <a:t>Gifts that demonstrate God’s Love</a:t>
            </a:r>
            <a:endParaRPr lang="en-US" altLang="en-US" sz="240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05000"/>
            <a:ext cx="8534400" cy="4495800"/>
          </a:xfrm>
          <a:noFill/>
        </p:spPr>
        <p:txBody>
          <a:bodyPr/>
          <a:lstStyle/>
          <a:p>
            <a:pPr lvl="2" eaLnBrk="1" hangingPunct="1">
              <a:tabLst>
                <a:tab pos="635000" algn="l"/>
              </a:tabLst>
            </a:pPr>
            <a:r>
              <a:rPr lang="en-US" altLang="en-US" sz="3600" b="1" smtClean="0">
                <a:solidFill>
                  <a:schemeClr val="tx2"/>
                </a:solidFill>
              </a:rPr>
              <a:t>Service</a:t>
            </a:r>
          </a:p>
        </p:txBody>
      </p:sp>
      <p:pic>
        <p:nvPicPr>
          <p:cNvPr id="16388" name="Picture 3" descr="jigsaw piece 2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5824538"/>
            <a:ext cx="990600" cy="709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14039593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19100"/>
            <a:ext cx="8083550" cy="1104900"/>
          </a:xfrm>
          <a:noFill/>
        </p:spPr>
        <p:txBody>
          <a:bodyPr/>
          <a:lstStyle/>
          <a:p>
            <a:pPr eaLnBrk="1" hangingPunct="1"/>
            <a:r>
              <a:rPr lang="en-US" altLang="en-US" sz="4000" smtClean="0"/>
              <a:t>Gifts that demonstrate God’s Love</a:t>
            </a:r>
            <a:endParaRPr lang="en-US" altLang="en-US" sz="24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05000"/>
            <a:ext cx="8534400" cy="4495800"/>
          </a:xfrm>
          <a:noFill/>
        </p:spPr>
        <p:txBody>
          <a:bodyPr/>
          <a:lstStyle/>
          <a:p>
            <a:pPr lvl="2" eaLnBrk="1" hangingPunct="1">
              <a:tabLst>
                <a:tab pos="635000" algn="l"/>
              </a:tabLst>
            </a:pPr>
            <a:r>
              <a:rPr lang="en-US" altLang="en-US" sz="3600" smtClean="0">
                <a:solidFill>
                  <a:schemeClr val="tx2"/>
                </a:solidFill>
              </a:rPr>
              <a:t>Service</a:t>
            </a:r>
          </a:p>
          <a:p>
            <a:pPr lvl="2" eaLnBrk="1" hangingPunct="1">
              <a:tabLst>
                <a:tab pos="635000" algn="l"/>
              </a:tabLst>
            </a:pPr>
            <a:r>
              <a:rPr lang="en-US" altLang="en-US" sz="3600" b="1" smtClean="0">
                <a:solidFill>
                  <a:schemeClr val="tx2"/>
                </a:solidFill>
              </a:rPr>
              <a:t>Mercy</a:t>
            </a:r>
          </a:p>
        </p:txBody>
      </p:sp>
      <p:pic>
        <p:nvPicPr>
          <p:cNvPr id="17412" name="Picture 3" descr="jigsaw piece 2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5824538"/>
            <a:ext cx="990600" cy="709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19100"/>
            <a:ext cx="8083550" cy="1104900"/>
          </a:xfrm>
          <a:noFill/>
        </p:spPr>
        <p:txBody>
          <a:bodyPr/>
          <a:lstStyle/>
          <a:p>
            <a:pPr eaLnBrk="1" hangingPunct="1"/>
            <a:r>
              <a:rPr lang="en-US" altLang="en-US" sz="4000" smtClean="0"/>
              <a:t>Gifts that demonstrate God’s Love</a:t>
            </a:r>
            <a:endParaRPr lang="en-US" altLang="en-US" sz="24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05000"/>
            <a:ext cx="8534400" cy="4495800"/>
          </a:xfrm>
          <a:noFill/>
        </p:spPr>
        <p:txBody>
          <a:bodyPr/>
          <a:lstStyle/>
          <a:p>
            <a:pPr lvl="2" eaLnBrk="1" hangingPunct="1">
              <a:tabLst>
                <a:tab pos="635000" algn="l"/>
              </a:tabLst>
            </a:pPr>
            <a:r>
              <a:rPr lang="en-US" altLang="en-US" sz="3600" dirty="0" smtClean="0">
                <a:solidFill>
                  <a:schemeClr val="tx2"/>
                </a:solidFill>
              </a:rPr>
              <a:t>Service</a:t>
            </a:r>
          </a:p>
          <a:p>
            <a:pPr lvl="2" eaLnBrk="1" hangingPunct="1">
              <a:tabLst>
                <a:tab pos="635000" algn="l"/>
              </a:tabLst>
            </a:pPr>
            <a:r>
              <a:rPr lang="en-US" altLang="en-US" sz="3600" dirty="0" smtClean="0">
                <a:solidFill>
                  <a:schemeClr val="tx2"/>
                </a:solidFill>
              </a:rPr>
              <a:t>Mercy</a:t>
            </a:r>
          </a:p>
          <a:p>
            <a:pPr lvl="2" eaLnBrk="1" hangingPunct="1">
              <a:tabLst>
                <a:tab pos="635000" algn="l"/>
              </a:tabLst>
            </a:pPr>
            <a:r>
              <a:rPr lang="en-GB" altLang="en-US" sz="3600" b="1" dirty="0" smtClean="0"/>
              <a:t>Hospitality</a:t>
            </a:r>
          </a:p>
          <a:p>
            <a:pPr lvl="2" eaLnBrk="1" hangingPunct="1">
              <a:tabLst>
                <a:tab pos="635000" algn="l"/>
              </a:tabLst>
            </a:pPr>
            <a:endParaRPr lang="en-US" altLang="en-US" sz="3600" dirty="0" smtClean="0">
              <a:solidFill>
                <a:schemeClr val="tx2"/>
              </a:solidFill>
            </a:endParaRPr>
          </a:p>
        </p:txBody>
      </p:sp>
      <p:pic>
        <p:nvPicPr>
          <p:cNvPr id="17412" name="Picture 3" descr="jigsaw piece 2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5824538"/>
            <a:ext cx="990600" cy="709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9108719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</TotalTime>
  <Words>250</Words>
  <Application>Microsoft Office PowerPoint</Application>
  <PresentationFormat>On-screen Show (4:3)</PresentationFormat>
  <Paragraphs>99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Calibri</vt:lpstr>
      <vt:lpstr>Monotype Sorts</vt:lpstr>
      <vt:lpstr>Office Theme</vt:lpstr>
      <vt:lpstr>PowerPoint Presentation</vt:lpstr>
      <vt:lpstr>Discovering My SHAPE         </vt:lpstr>
      <vt:lpstr>What we will be doing:        </vt:lpstr>
      <vt:lpstr>Unwrapping our Spiritual Gifts</vt:lpstr>
      <vt:lpstr>Gifts that communicate God’s Word</vt:lpstr>
      <vt:lpstr>Gifts that demonstrate God’s Love</vt:lpstr>
      <vt:lpstr>Gifts that demonstrate God’s Love</vt:lpstr>
      <vt:lpstr>Gifts that demonstrate God’s Love</vt:lpstr>
      <vt:lpstr>Gifts that demonstrate God’s Love</vt:lpstr>
      <vt:lpstr>Gifts that demonstrate God’s Love</vt:lpstr>
      <vt:lpstr>Gifts that demonstrate God’s Love</vt:lpstr>
      <vt:lpstr>Gifts that Celebrate God’s Presence</vt:lpstr>
      <vt:lpstr>Gifts that Celebrate God’s Presence</vt:lpstr>
      <vt:lpstr>Gifts that Celebrate God’s Presence</vt:lpstr>
      <vt:lpstr>Gifts that Celebrate God’s Presence</vt:lpstr>
      <vt:lpstr>Gifts that Celebrate God’s Presence</vt:lpstr>
      <vt:lpstr>Gifts that Celebrate God’s Presence</vt:lpstr>
      <vt:lpstr>Gifts that Celebrate God’s Presence</vt:lpstr>
      <vt:lpstr>Gifts that Support All Three Purposes</vt:lpstr>
      <vt:lpstr>Gifts that Support All Three Purposes</vt:lpstr>
      <vt:lpstr>Gifts that Support All Three Purposes</vt:lpstr>
      <vt:lpstr>Gifts that Support All Three Purposes</vt:lpstr>
      <vt:lpstr>Next Steps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Mike</dc:creator>
  <cp:lastModifiedBy>Singer Singing</cp:lastModifiedBy>
  <cp:revision>19</cp:revision>
  <dcterms:created xsi:type="dcterms:W3CDTF">2019-02-09T19:47:34Z</dcterms:created>
  <dcterms:modified xsi:type="dcterms:W3CDTF">2019-02-28T10:44:58Z</dcterms:modified>
</cp:coreProperties>
</file>