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6" r:id="rId1"/>
  </p:sldMasterIdLst>
  <p:notesMasterIdLst>
    <p:notesMasterId r:id="rId15"/>
  </p:notesMasterIdLst>
  <p:handoutMasterIdLst>
    <p:handoutMasterId r:id="rId16"/>
  </p:handout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94621" autoAdjust="0"/>
  </p:normalViewPr>
  <p:slideViewPr>
    <p:cSldViewPr>
      <p:cViewPr>
        <p:scale>
          <a:sx n="107" d="100"/>
          <a:sy n="107" d="100"/>
        </p:scale>
        <p:origin x="-72" y="198"/>
      </p:cViewPr>
      <p:guideLst>
        <p:guide orient="horz" pos="2160"/>
        <p:guide pos="2880"/>
      </p:guideLst>
    </p:cSldViewPr>
  </p:slideViewPr>
  <p:outlineViewPr>
    <p:cViewPr>
      <p:scale>
        <a:sx n="33" d="100"/>
        <a:sy n="33" d="100"/>
      </p:scale>
      <p:origin x="42" y="568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B972967-08AE-44B7-A504-7528A4252969}" type="datetimeFigureOut">
              <a:rPr lang="en-GB" smtClean="0"/>
              <a:t>02/02/2018</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dirty="0" smtClean="0"/>
              <a:t>Touching Heaven, Changing Earth</a:t>
            </a:r>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DDF2F98-E5AB-4A2D-B726-BC067087C845}" type="slidenum">
              <a:rPr lang="en-GB" smtClean="0"/>
              <a:t>‹#›</a:t>
            </a:fld>
            <a:endParaRPr lang="en-GB" dirty="0"/>
          </a:p>
        </p:txBody>
      </p:sp>
    </p:spTree>
    <p:extLst>
      <p:ext uri="{BB962C8B-B14F-4D97-AF65-F5344CB8AC3E}">
        <p14:creationId xmlns:p14="http://schemas.microsoft.com/office/powerpoint/2010/main" val="4244234247"/>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465DE5-8B36-45A2-ABF1-AEF9CFF66228}" type="datetimeFigureOut">
              <a:rPr lang="en-GB" smtClean="0"/>
              <a:t>02/02/2018</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dirty="0" smtClean="0"/>
              <a:t>Touching Heaven, Changing Earth</a:t>
            </a:r>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119B97-7F95-44E0-BB8B-070147062BEE}" type="slidenum">
              <a:rPr lang="en-GB" smtClean="0"/>
              <a:t>‹#›</a:t>
            </a:fld>
            <a:endParaRPr lang="en-GB" dirty="0"/>
          </a:p>
        </p:txBody>
      </p:sp>
    </p:spTree>
    <p:extLst>
      <p:ext uri="{BB962C8B-B14F-4D97-AF65-F5344CB8AC3E}">
        <p14:creationId xmlns:p14="http://schemas.microsoft.com/office/powerpoint/2010/main" val="1101874434"/>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Footer Placeholder 4"/>
          <p:cNvSpPr>
            <a:spLocks noGrp="1"/>
          </p:cNvSpPr>
          <p:nvPr>
            <p:ph type="ftr" sz="quarter" idx="11"/>
          </p:nvPr>
        </p:nvSpPr>
        <p:spPr/>
        <p:txBody>
          <a:bodyPr/>
          <a:lstStyle/>
          <a:p>
            <a:r>
              <a:rPr lang="en-GB" dirty="0" smtClean="0"/>
              <a:t>Touching Heaven, Changing Earth</a:t>
            </a:r>
            <a:endParaRPr lang="en-GB" dirty="0"/>
          </a:p>
        </p:txBody>
      </p:sp>
    </p:spTree>
    <p:extLst>
      <p:ext uri="{BB962C8B-B14F-4D97-AF65-F5344CB8AC3E}">
        <p14:creationId xmlns:p14="http://schemas.microsoft.com/office/powerpoint/2010/main" val="1236052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C2E7B51-3BED-4089-AF0D-DFA80D118974}" type="datetime1">
              <a:rPr lang="en-GB" smtClean="0"/>
              <a:t>02/02/2018</a:t>
            </a:fld>
            <a:endParaRPr lang="en-GB" dirty="0"/>
          </a:p>
        </p:txBody>
      </p:sp>
      <p:sp>
        <p:nvSpPr>
          <p:cNvPr id="5" name="Footer Placeholder 4"/>
          <p:cNvSpPr>
            <a:spLocks noGrp="1"/>
          </p:cNvSpPr>
          <p:nvPr>
            <p:ph type="ftr" sz="quarter" idx="11"/>
          </p:nvPr>
        </p:nvSpPr>
        <p:spPr/>
        <p:txBody>
          <a:bodyPr/>
          <a:lstStyle/>
          <a:p>
            <a:r>
              <a:rPr lang="en-GB" smtClean="0"/>
              <a:t>Touching Heaven, Changing Earth</a:t>
            </a:r>
            <a:endParaRPr lang="en-GB" dirty="0"/>
          </a:p>
        </p:txBody>
      </p:sp>
      <p:sp>
        <p:nvSpPr>
          <p:cNvPr id="6" name="Slide Number Placeholder 5"/>
          <p:cNvSpPr>
            <a:spLocks noGrp="1"/>
          </p:cNvSpPr>
          <p:nvPr>
            <p:ph type="sldNum" sz="quarter" idx="12"/>
          </p:nvPr>
        </p:nvSpPr>
        <p:spPr/>
        <p:txBody>
          <a:bodyPr/>
          <a:lstStyle/>
          <a:p>
            <a:fld id="{A5894AE8-5DB9-4770-901C-5357F4FC9793}" type="slidenum">
              <a:rPr lang="en-GB" smtClean="0"/>
              <a:t>‹#›</a:t>
            </a:fld>
            <a:endParaRPr lang="en-GB" dirty="0"/>
          </a:p>
        </p:txBody>
      </p:sp>
    </p:spTree>
    <p:extLst>
      <p:ext uri="{BB962C8B-B14F-4D97-AF65-F5344CB8AC3E}">
        <p14:creationId xmlns:p14="http://schemas.microsoft.com/office/powerpoint/2010/main" val="28586761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960C4A-67B6-4E7D-B8A4-72AAA7F78D4D}" type="datetime1">
              <a:rPr lang="en-GB" smtClean="0"/>
              <a:t>02/02/2018</a:t>
            </a:fld>
            <a:endParaRPr lang="en-GB" dirty="0"/>
          </a:p>
        </p:txBody>
      </p:sp>
      <p:sp>
        <p:nvSpPr>
          <p:cNvPr id="5" name="Footer Placeholder 4"/>
          <p:cNvSpPr>
            <a:spLocks noGrp="1"/>
          </p:cNvSpPr>
          <p:nvPr>
            <p:ph type="ftr" sz="quarter" idx="11"/>
          </p:nvPr>
        </p:nvSpPr>
        <p:spPr/>
        <p:txBody>
          <a:bodyPr/>
          <a:lstStyle/>
          <a:p>
            <a:r>
              <a:rPr lang="en-GB" smtClean="0"/>
              <a:t>Touching Heaven, Changing Earth</a:t>
            </a:r>
            <a:endParaRPr lang="en-GB" dirty="0"/>
          </a:p>
        </p:txBody>
      </p:sp>
      <p:sp>
        <p:nvSpPr>
          <p:cNvPr id="6" name="Slide Number Placeholder 5"/>
          <p:cNvSpPr>
            <a:spLocks noGrp="1"/>
          </p:cNvSpPr>
          <p:nvPr>
            <p:ph type="sldNum" sz="quarter" idx="12"/>
          </p:nvPr>
        </p:nvSpPr>
        <p:spPr/>
        <p:txBody>
          <a:bodyPr/>
          <a:lstStyle/>
          <a:p>
            <a:fld id="{A5894AE8-5DB9-4770-901C-5357F4FC9793}" type="slidenum">
              <a:rPr lang="en-GB" smtClean="0"/>
              <a:t>‹#›</a:t>
            </a:fld>
            <a:endParaRPr lang="en-GB" dirty="0"/>
          </a:p>
        </p:txBody>
      </p:sp>
    </p:spTree>
    <p:extLst>
      <p:ext uri="{BB962C8B-B14F-4D97-AF65-F5344CB8AC3E}">
        <p14:creationId xmlns:p14="http://schemas.microsoft.com/office/powerpoint/2010/main" val="28385261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359A783-8609-4688-B914-BA7828F936D9}" type="datetime1">
              <a:rPr lang="en-GB" smtClean="0"/>
              <a:t>02/02/2018</a:t>
            </a:fld>
            <a:endParaRPr lang="en-GB" dirty="0"/>
          </a:p>
        </p:txBody>
      </p:sp>
      <p:sp>
        <p:nvSpPr>
          <p:cNvPr id="5" name="Footer Placeholder 4"/>
          <p:cNvSpPr>
            <a:spLocks noGrp="1"/>
          </p:cNvSpPr>
          <p:nvPr>
            <p:ph type="ftr" sz="quarter" idx="11"/>
          </p:nvPr>
        </p:nvSpPr>
        <p:spPr/>
        <p:txBody>
          <a:bodyPr/>
          <a:lstStyle/>
          <a:p>
            <a:r>
              <a:rPr lang="en-GB" smtClean="0"/>
              <a:t>Touching Heaven, Changing Earth</a:t>
            </a:r>
            <a:endParaRPr lang="en-GB" dirty="0"/>
          </a:p>
        </p:txBody>
      </p:sp>
      <p:sp>
        <p:nvSpPr>
          <p:cNvPr id="6" name="Slide Number Placeholder 5"/>
          <p:cNvSpPr>
            <a:spLocks noGrp="1"/>
          </p:cNvSpPr>
          <p:nvPr>
            <p:ph type="sldNum" sz="quarter" idx="12"/>
          </p:nvPr>
        </p:nvSpPr>
        <p:spPr/>
        <p:txBody>
          <a:bodyPr/>
          <a:lstStyle/>
          <a:p>
            <a:fld id="{A5894AE8-5DB9-4770-901C-5357F4FC9793}" type="slidenum">
              <a:rPr lang="en-GB" smtClean="0"/>
              <a:t>‹#›</a:t>
            </a:fld>
            <a:endParaRPr lang="en-GB" dirty="0"/>
          </a:p>
        </p:txBody>
      </p:sp>
    </p:spTree>
    <p:extLst>
      <p:ext uri="{BB962C8B-B14F-4D97-AF65-F5344CB8AC3E}">
        <p14:creationId xmlns:p14="http://schemas.microsoft.com/office/powerpoint/2010/main" val="28581566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EF1A97-0FD2-4205-B743-CBA7951EE7AB}" type="datetime1">
              <a:rPr lang="en-GB" smtClean="0"/>
              <a:t>02/02/2018</a:t>
            </a:fld>
            <a:endParaRPr lang="en-GB" dirty="0"/>
          </a:p>
        </p:txBody>
      </p:sp>
      <p:sp>
        <p:nvSpPr>
          <p:cNvPr id="5" name="Footer Placeholder 4"/>
          <p:cNvSpPr>
            <a:spLocks noGrp="1"/>
          </p:cNvSpPr>
          <p:nvPr>
            <p:ph type="ftr" sz="quarter" idx="11"/>
          </p:nvPr>
        </p:nvSpPr>
        <p:spPr/>
        <p:txBody>
          <a:bodyPr/>
          <a:lstStyle/>
          <a:p>
            <a:r>
              <a:rPr lang="en-GB" smtClean="0"/>
              <a:t>Touching Heaven, Changing Earth</a:t>
            </a:r>
            <a:endParaRPr lang="en-GB" dirty="0"/>
          </a:p>
        </p:txBody>
      </p:sp>
      <p:sp>
        <p:nvSpPr>
          <p:cNvPr id="6" name="Slide Number Placeholder 5"/>
          <p:cNvSpPr>
            <a:spLocks noGrp="1"/>
          </p:cNvSpPr>
          <p:nvPr>
            <p:ph type="sldNum" sz="quarter" idx="12"/>
          </p:nvPr>
        </p:nvSpPr>
        <p:spPr/>
        <p:txBody>
          <a:bodyPr/>
          <a:lstStyle/>
          <a:p>
            <a:fld id="{A5894AE8-5DB9-4770-901C-5357F4FC9793}" type="slidenum">
              <a:rPr lang="en-GB" smtClean="0"/>
              <a:t>‹#›</a:t>
            </a:fld>
            <a:endParaRPr lang="en-GB" dirty="0"/>
          </a:p>
        </p:txBody>
      </p:sp>
    </p:spTree>
    <p:extLst>
      <p:ext uri="{BB962C8B-B14F-4D97-AF65-F5344CB8AC3E}">
        <p14:creationId xmlns:p14="http://schemas.microsoft.com/office/powerpoint/2010/main" val="36765633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BD577E-CD50-4801-89ED-C9D26D266B81}" type="datetime1">
              <a:rPr lang="en-GB" smtClean="0"/>
              <a:t>02/02/2018</a:t>
            </a:fld>
            <a:endParaRPr lang="en-GB" dirty="0"/>
          </a:p>
        </p:txBody>
      </p:sp>
      <p:sp>
        <p:nvSpPr>
          <p:cNvPr id="5" name="Footer Placeholder 4"/>
          <p:cNvSpPr>
            <a:spLocks noGrp="1"/>
          </p:cNvSpPr>
          <p:nvPr>
            <p:ph type="ftr" sz="quarter" idx="11"/>
          </p:nvPr>
        </p:nvSpPr>
        <p:spPr/>
        <p:txBody>
          <a:bodyPr/>
          <a:lstStyle/>
          <a:p>
            <a:r>
              <a:rPr lang="en-GB" smtClean="0"/>
              <a:t>Touching Heaven, Changing Earth</a:t>
            </a:r>
            <a:endParaRPr lang="en-GB" dirty="0"/>
          </a:p>
        </p:txBody>
      </p:sp>
      <p:sp>
        <p:nvSpPr>
          <p:cNvPr id="6" name="Slide Number Placeholder 5"/>
          <p:cNvSpPr>
            <a:spLocks noGrp="1"/>
          </p:cNvSpPr>
          <p:nvPr>
            <p:ph type="sldNum" sz="quarter" idx="12"/>
          </p:nvPr>
        </p:nvSpPr>
        <p:spPr/>
        <p:txBody>
          <a:bodyPr/>
          <a:lstStyle/>
          <a:p>
            <a:fld id="{A5894AE8-5DB9-4770-901C-5357F4FC9793}" type="slidenum">
              <a:rPr lang="en-GB" smtClean="0"/>
              <a:t>‹#›</a:t>
            </a:fld>
            <a:endParaRPr lang="en-GB" dirty="0"/>
          </a:p>
        </p:txBody>
      </p:sp>
    </p:spTree>
    <p:extLst>
      <p:ext uri="{BB962C8B-B14F-4D97-AF65-F5344CB8AC3E}">
        <p14:creationId xmlns:p14="http://schemas.microsoft.com/office/powerpoint/2010/main" val="42303528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7BC183B-4902-4156-858C-66C3C4EB76C6}" type="datetime1">
              <a:rPr lang="en-GB" smtClean="0"/>
              <a:t>02/02/2018</a:t>
            </a:fld>
            <a:endParaRPr lang="en-GB" dirty="0"/>
          </a:p>
        </p:txBody>
      </p:sp>
      <p:sp>
        <p:nvSpPr>
          <p:cNvPr id="6" name="Footer Placeholder 5"/>
          <p:cNvSpPr>
            <a:spLocks noGrp="1"/>
          </p:cNvSpPr>
          <p:nvPr>
            <p:ph type="ftr" sz="quarter" idx="11"/>
          </p:nvPr>
        </p:nvSpPr>
        <p:spPr/>
        <p:txBody>
          <a:bodyPr/>
          <a:lstStyle/>
          <a:p>
            <a:r>
              <a:rPr lang="en-GB" smtClean="0"/>
              <a:t>Touching Heaven, Changing Earth</a:t>
            </a:r>
            <a:endParaRPr lang="en-GB" dirty="0"/>
          </a:p>
        </p:txBody>
      </p:sp>
      <p:sp>
        <p:nvSpPr>
          <p:cNvPr id="7" name="Slide Number Placeholder 6"/>
          <p:cNvSpPr>
            <a:spLocks noGrp="1"/>
          </p:cNvSpPr>
          <p:nvPr>
            <p:ph type="sldNum" sz="quarter" idx="12"/>
          </p:nvPr>
        </p:nvSpPr>
        <p:spPr/>
        <p:txBody>
          <a:bodyPr/>
          <a:lstStyle/>
          <a:p>
            <a:fld id="{A5894AE8-5DB9-4770-901C-5357F4FC9793}" type="slidenum">
              <a:rPr lang="en-GB" smtClean="0"/>
              <a:t>‹#›</a:t>
            </a:fld>
            <a:endParaRPr lang="en-GB" dirty="0"/>
          </a:p>
        </p:txBody>
      </p:sp>
    </p:spTree>
    <p:extLst>
      <p:ext uri="{BB962C8B-B14F-4D97-AF65-F5344CB8AC3E}">
        <p14:creationId xmlns:p14="http://schemas.microsoft.com/office/powerpoint/2010/main" val="3202633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11BCAB3-79D3-4777-B82B-6789F1FA5921}" type="datetime1">
              <a:rPr lang="en-GB" smtClean="0"/>
              <a:t>02/02/2018</a:t>
            </a:fld>
            <a:endParaRPr lang="en-GB" dirty="0"/>
          </a:p>
        </p:txBody>
      </p:sp>
      <p:sp>
        <p:nvSpPr>
          <p:cNvPr id="8" name="Footer Placeholder 7"/>
          <p:cNvSpPr>
            <a:spLocks noGrp="1"/>
          </p:cNvSpPr>
          <p:nvPr>
            <p:ph type="ftr" sz="quarter" idx="11"/>
          </p:nvPr>
        </p:nvSpPr>
        <p:spPr/>
        <p:txBody>
          <a:bodyPr/>
          <a:lstStyle/>
          <a:p>
            <a:r>
              <a:rPr lang="en-GB" smtClean="0"/>
              <a:t>Touching Heaven, Changing Earth</a:t>
            </a:r>
            <a:endParaRPr lang="en-GB" dirty="0"/>
          </a:p>
        </p:txBody>
      </p:sp>
      <p:sp>
        <p:nvSpPr>
          <p:cNvPr id="9" name="Slide Number Placeholder 8"/>
          <p:cNvSpPr>
            <a:spLocks noGrp="1"/>
          </p:cNvSpPr>
          <p:nvPr>
            <p:ph type="sldNum" sz="quarter" idx="12"/>
          </p:nvPr>
        </p:nvSpPr>
        <p:spPr/>
        <p:txBody>
          <a:bodyPr/>
          <a:lstStyle/>
          <a:p>
            <a:fld id="{A5894AE8-5DB9-4770-901C-5357F4FC9793}" type="slidenum">
              <a:rPr lang="en-GB" smtClean="0"/>
              <a:t>‹#›</a:t>
            </a:fld>
            <a:endParaRPr lang="en-GB" dirty="0"/>
          </a:p>
        </p:txBody>
      </p:sp>
    </p:spTree>
    <p:extLst>
      <p:ext uri="{BB962C8B-B14F-4D97-AF65-F5344CB8AC3E}">
        <p14:creationId xmlns:p14="http://schemas.microsoft.com/office/powerpoint/2010/main" val="9491351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A5AAAA5-8C4B-4057-AAA0-D7FB0FB7D729}" type="datetime1">
              <a:rPr lang="en-GB" smtClean="0"/>
              <a:t>02/02/2018</a:t>
            </a:fld>
            <a:endParaRPr lang="en-GB" dirty="0"/>
          </a:p>
        </p:txBody>
      </p:sp>
      <p:sp>
        <p:nvSpPr>
          <p:cNvPr id="4" name="Footer Placeholder 3"/>
          <p:cNvSpPr>
            <a:spLocks noGrp="1"/>
          </p:cNvSpPr>
          <p:nvPr>
            <p:ph type="ftr" sz="quarter" idx="11"/>
          </p:nvPr>
        </p:nvSpPr>
        <p:spPr/>
        <p:txBody>
          <a:bodyPr/>
          <a:lstStyle/>
          <a:p>
            <a:r>
              <a:rPr lang="en-GB" smtClean="0"/>
              <a:t>Touching Heaven, Changing Earth</a:t>
            </a:r>
            <a:endParaRPr lang="en-GB" dirty="0"/>
          </a:p>
        </p:txBody>
      </p:sp>
      <p:sp>
        <p:nvSpPr>
          <p:cNvPr id="5" name="Slide Number Placeholder 4"/>
          <p:cNvSpPr>
            <a:spLocks noGrp="1"/>
          </p:cNvSpPr>
          <p:nvPr>
            <p:ph type="sldNum" sz="quarter" idx="12"/>
          </p:nvPr>
        </p:nvSpPr>
        <p:spPr/>
        <p:txBody>
          <a:bodyPr/>
          <a:lstStyle/>
          <a:p>
            <a:fld id="{A5894AE8-5DB9-4770-901C-5357F4FC9793}" type="slidenum">
              <a:rPr lang="en-GB" smtClean="0"/>
              <a:t>‹#›</a:t>
            </a:fld>
            <a:endParaRPr lang="en-GB" dirty="0"/>
          </a:p>
        </p:txBody>
      </p:sp>
    </p:spTree>
    <p:extLst>
      <p:ext uri="{BB962C8B-B14F-4D97-AF65-F5344CB8AC3E}">
        <p14:creationId xmlns:p14="http://schemas.microsoft.com/office/powerpoint/2010/main" val="19873877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A8F814-526A-43D2-B90C-A1931D5817D0}" type="datetime1">
              <a:rPr lang="en-GB" smtClean="0"/>
              <a:t>02/02/2018</a:t>
            </a:fld>
            <a:endParaRPr lang="en-GB" dirty="0"/>
          </a:p>
        </p:txBody>
      </p:sp>
      <p:sp>
        <p:nvSpPr>
          <p:cNvPr id="3" name="Footer Placeholder 2"/>
          <p:cNvSpPr>
            <a:spLocks noGrp="1"/>
          </p:cNvSpPr>
          <p:nvPr>
            <p:ph type="ftr" sz="quarter" idx="11"/>
          </p:nvPr>
        </p:nvSpPr>
        <p:spPr/>
        <p:txBody>
          <a:bodyPr/>
          <a:lstStyle/>
          <a:p>
            <a:r>
              <a:rPr lang="en-GB" smtClean="0"/>
              <a:t>Touching Heaven, Changing Earth</a:t>
            </a:r>
            <a:endParaRPr lang="en-GB" dirty="0"/>
          </a:p>
        </p:txBody>
      </p:sp>
      <p:sp>
        <p:nvSpPr>
          <p:cNvPr id="4" name="Slide Number Placeholder 3"/>
          <p:cNvSpPr>
            <a:spLocks noGrp="1"/>
          </p:cNvSpPr>
          <p:nvPr>
            <p:ph type="sldNum" sz="quarter" idx="12"/>
          </p:nvPr>
        </p:nvSpPr>
        <p:spPr/>
        <p:txBody>
          <a:bodyPr/>
          <a:lstStyle/>
          <a:p>
            <a:fld id="{A5894AE8-5DB9-4770-901C-5357F4FC9793}" type="slidenum">
              <a:rPr lang="en-GB" smtClean="0"/>
              <a:t>‹#›</a:t>
            </a:fld>
            <a:endParaRPr lang="en-GB" dirty="0"/>
          </a:p>
        </p:txBody>
      </p:sp>
    </p:spTree>
    <p:extLst>
      <p:ext uri="{BB962C8B-B14F-4D97-AF65-F5344CB8AC3E}">
        <p14:creationId xmlns:p14="http://schemas.microsoft.com/office/powerpoint/2010/main" val="31740774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3A101F-0817-4912-8209-5DB5096AE936}" type="datetime1">
              <a:rPr lang="en-GB" smtClean="0"/>
              <a:t>02/02/2018</a:t>
            </a:fld>
            <a:endParaRPr lang="en-GB" dirty="0"/>
          </a:p>
        </p:txBody>
      </p:sp>
      <p:sp>
        <p:nvSpPr>
          <p:cNvPr id="6" name="Footer Placeholder 5"/>
          <p:cNvSpPr>
            <a:spLocks noGrp="1"/>
          </p:cNvSpPr>
          <p:nvPr>
            <p:ph type="ftr" sz="quarter" idx="11"/>
          </p:nvPr>
        </p:nvSpPr>
        <p:spPr/>
        <p:txBody>
          <a:bodyPr/>
          <a:lstStyle/>
          <a:p>
            <a:r>
              <a:rPr lang="en-GB" smtClean="0"/>
              <a:t>Touching Heaven, Changing Earth</a:t>
            </a:r>
            <a:endParaRPr lang="en-GB" dirty="0"/>
          </a:p>
        </p:txBody>
      </p:sp>
      <p:sp>
        <p:nvSpPr>
          <p:cNvPr id="7" name="Slide Number Placeholder 6"/>
          <p:cNvSpPr>
            <a:spLocks noGrp="1"/>
          </p:cNvSpPr>
          <p:nvPr>
            <p:ph type="sldNum" sz="quarter" idx="12"/>
          </p:nvPr>
        </p:nvSpPr>
        <p:spPr/>
        <p:txBody>
          <a:bodyPr/>
          <a:lstStyle/>
          <a:p>
            <a:fld id="{A5894AE8-5DB9-4770-901C-5357F4FC9793}" type="slidenum">
              <a:rPr lang="en-GB" smtClean="0"/>
              <a:t>‹#›</a:t>
            </a:fld>
            <a:endParaRPr lang="en-GB" dirty="0"/>
          </a:p>
        </p:txBody>
      </p:sp>
    </p:spTree>
    <p:extLst>
      <p:ext uri="{BB962C8B-B14F-4D97-AF65-F5344CB8AC3E}">
        <p14:creationId xmlns:p14="http://schemas.microsoft.com/office/powerpoint/2010/main" val="30532462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BA47CE-94F6-4932-807E-2350D020DF03}" type="datetime1">
              <a:rPr lang="en-GB" smtClean="0"/>
              <a:t>02/02/2018</a:t>
            </a:fld>
            <a:endParaRPr lang="en-GB" dirty="0"/>
          </a:p>
        </p:txBody>
      </p:sp>
      <p:sp>
        <p:nvSpPr>
          <p:cNvPr id="6" name="Footer Placeholder 5"/>
          <p:cNvSpPr>
            <a:spLocks noGrp="1"/>
          </p:cNvSpPr>
          <p:nvPr>
            <p:ph type="ftr" sz="quarter" idx="11"/>
          </p:nvPr>
        </p:nvSpPr>
        <p:spPr/>
        <p:txBody>
          <a:bodyPr/>
          <a:lstStyle/>
          <a:p>
            <a:r>
              <a:rPr lang="en-GB" smtClean="0"/>
              <a:t>Touching Heaven, Changing Earth</a:t>
            </a:r>
            <a:endParaRPr lang="en-GB" dirty="0"/>
          </a:p>
        </p:txBody>
      </p:sp>
      <p:sp>
        <p:nvSpPr>
          <p:cNvPr id="7" name="Slide Number Placeholder 6"/>
          <p:cNvSpPr>
            <a:spLocks noGrp="1"/>
          </p:cNvSpPr>
          <p:nvPr>
            <p:ph type="sldNum" sz="quarter" idx="12"/>
          </p:nvPr>
        </p:nvSpPr>
        <p:spPr/>
        <p:txBody>
          <a:bodyPr/>
          <a:lstStyle/>
          <a:p>
            <a:fld id="{A5894AE8-5DB9-4770-901C-5357F4FC9793}" type="slidenum">
              <a:rPr lang="en-GB" smtClean="0"/>
              <a:t>‹#›</a:t>
            </a:fld>
            <a:endParaRPr lang="en-GB" dirty="0"/>
          </a:p>
        </p:txBody>
      </p:sp>
    </p:spTree>
    <p:extLst>
      <p:ext uri="{BB962C8B-B14F-4D97-AF65-F5344CB8AC3E}">
        <p14:creationId xmlns:p14="http://schemas.microsoft.com/office/powerpoint/2010/main" val="38479657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80BFC6-2D99-4BC5-A86B-14DA5E464C08}" type="datetime1">
              <a:rPr lang="en-GB" smtClean="0"/>
              <a:t>02/02/2018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Touching Heaven, Changing Earth</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894AE8-5DB9-4770-901C-5357F4FC9793}" type="slidenum">
              <a:rPr lang="en-GB" smtClean="0"/>
              <a:t>‹#›</a:t>
            </a:fld>
            <a:endParaRPr lang="en-GB" dirty="0"/>
          </a:p>
        </p:txBody>
      </p:sp>
    </p:spTree>
    <p:extLst>
      <p:ext uri="{BB962C8B-B14F-4D97-AF65-F5344CB8AC3E}">
        <p14:creationId xmlns:p14="http://schemas.microsoft.com/office/powerpoint/2010/main" val="2764176461"/>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biblegateway.com/passage/?search=Luke+11&amp;version=NKJV#fen-NKJV-25408b" TargetMode="External"/><Relationship Id="rId2" Type="http://schemas.openxmlformats.org/officeDocument/2006/relationships/hyperlink" Target="https://www.biblegateway.com/passage/?search=Luke+11&amp;version=NKJV#fen-NKJV-25408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7607-1974-ap01\userdata$\pgronow\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extLst>
            <a:ext uri="{909E8E84-426E-40DD-AFC4-6F175D3DCCD1}">
              <a14:hiddenFill xmlns:a14="http://schemas.microsoft.com/office/drawing/2010/main">
                <a:solidFill>
                  <a:srgbClr val="FFFFFF"/>
                </a:solidFill>
              </a14:hiddenFill>
            </a:ext>
          </a:extLst>
        </p:spPr>
      </p:pic>
      <p:sp>
        <p:nvSpPr>
          <p:cNvPr id="5" name="Rectangle 4"/>
          <p:cNvSpPr/>
          <p:nvPr/>
        </p:nvSpPr>
        <p:spPr>
          <a:xfrm>
            <a:off x="467544" y="5445224"/>
            <a:ext cx="7776864" cy="646331"/>
          </a:xfrm>
          <a:prstGeom prst="rect">
            <a:avLst/>
          </a:prstGeom>
        </p:spPr>
        <p:txBody>
          <a:bodyPr wrap="square">
            <a:spAutoFit/>
          </a:bodyPr>
          <a:lstStyle/>
          <a:p>
            <a:pPr algn="ctr"/>
            <a:r>
              <a:rPr lang="en-GB" sz="3600" b="1" dirty="0" smtClean="0">
                <a:solidFill>
                  <a:srgbClr val="FF0000"/>
                </a:solidFill>
              </a:rPr>
              <a:t>TOUCHING HEAVEN, CHANGING EARTH</a:t>
            </a:r>
            <a:endParaRPr lang="en-GB" sz="3600" dirty="0">
              <a:solidFill>
                <a:srgbClr val="FF0000"/>
              </a:solidFill>
            </a:endParaRPr>
          </a:p>
        </p:txBody>
      </p:sp>
    </p:spTree>
    <p:extLst>
      <p:ext uri="{BB962C8B-B14F-4D97-AF65-F5344CB8AC3E}">
        <p14:creationId xmlns:p14="http://schemas.microsoft.com/office/powerpoint/2010/main" val="35862146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Supplication</a:t>
            </a:r>
            <a:endParaRPr lang="en-GB" b="1" dirty="0"/>
          </a:p>
        </p:txBody>
      </p:sp>
      <p:sp>
        <p:nvSpPr>
          <p:cNvPr id="3" name="Content Placeholder 2"/>
          <p:cNvSpPr>
            <a:spLocks noGrp="1"/>
          </p:cNvSpPr>
          <p:nvPr>
            <p:ph idx="1"/>
          </p:nvPr>
        </p:nvSpPr>
        <p:spPr/>
        <p:txBody>
          <a:bodyPr>
            <a:normAutofit/>
          </a:bodyPr>
          <a:lstStyle/>
          <a:p>
            <a:pPr marL="0" indent="0">
              <a:buNone/>
            </a:pPr>
            <a:r>
              <a:rPr lang="en-GB" i="1" dirty="0" smtClean="0"/>
              <a:t>“Lead </a:t>
            </a:r>
            <a:r>
              <a:rPr lang="en-GB" i="1" dirty="0"/>
              <a:t>us not into </a:t>
            </a:r>
            <a:r>
              <a:rPr lang="en-GB" i="1" dirty="0" smtClean="0"/>
              <a:t>temptation…”</a:t>
            </a:r>
          </a:p>
          <a:p>
            <a:pPr marL="0" indent="0">
              <a:buNone/>
            </a:pPr>
            <a:endParaRPr lang="en-GB" i="1" dirty="0" smtClean="0"/>
          </a:p>
          <a:p>
            <a:r>
              <a:rPr lang="en-GB" sz="2500" dirty="0" smtClean="0"/>
              <a:t>A </a:t>
            </a:r>
            <a:r>
              <a:rPr lang="en-GB" sz="2500" dirty="0"/>
              <a:t>humble and sincere appeal to somebody who has the power to grant a </a:t>
            </a:r>
            <a:r>
              <a:rPr lang="en-GB" sz="2500" dirty="0" smtClean="0"/>
              <a:t>request.</a:t>
            </a:r>
          </a:p>
          <a:p>
            <a:r>
              <a:rPr lang="en-GB" sz="2500" dirty="0" smtClean="0"/>
              <a:t>We finish by recognising that we desperately need God’s help on a day-day basis to avoid temptation.</a:t>
            </a:r>
          </a:p>
          <a:p>
            <a:r>
              <a:rPr lang="en-GB" sz="2500" dirty="0" smtClean="0"/>
              <a:t>There is no shame for the unbeliever in asking God to help them with temptation.</a:t>
            </a:r>
          </a:p>
          <a:p>
            <a:r>
              <a:rPr lang="en-GB" sz="2500" dirty="0" smtClean="0"/>
              <a:t>It finishes the prayer with a forward-thinking plan of action and determination to follow God’s promptings.</a:t>
            </a:r>
            <a:endParaRPr lang="en-GB" sz="2500" dirty="0"/>
          </a:p>
          <a:p>
            <a:endParaRPr lang="en-GB" dirty="0"/>
          </a:p>
        </p:txBody>
      </p:sp>
      <p:sp>
        <p:nvSpPr>
          <p:cNvPr id="4" name="Footer Placeholder 3"/>
          <p:cNvSpPr>
            <a:spLocks noGrp="1"/>
          </p:cNvSpPr>
          <p:nvPr>
            <p:ph type="ftr" sz="quarter" idx="11"/>
          </p:nvPr>
        </p:nvSpPr>
        <p:spPr/>
        <p:txBody>
          <a:bodyPr/>
          <a:lstStyle/>
          <a:p>
            <a:r>
              <a:rPr lang="en-GB" sz="1600" b="1" dirty="0">
                <a:solidFill>
                  <a:srgbClr val="FF0000"/>
                </a:solidFill>
              </a:rPr>
              <a:t>Touching Heaven, Changing Earth</a:t>
            </a:r>
            <a:endParaRPr lang="en-GB" sz="1600" b="1" dirty="0">
              <a:solidFill>
                <a:srgbClr val="FF0000"/>
              </a:solidFill>
            </a:endParaRPr>
          </a:p>
        </p:txBody>
      </p:sp>
    </p:spTree>
    <p:extLst>
      <p:ext uri="{BB962C8B-B14F-4D97-AF65-F5344CB8AC3E}">
        <p14:creationId xmlns:p14="http://schemas.microsoft.com/office/powerpoint/2010/main" val="10280840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 friend Comes at midnight</a:t>
            </a:r>
            <a:endParaRPr lang="en-GB" b="1" dirty="0"/>
          </a:p>
        </p:txBody>
      </p:sp>
      <p:sp>
        <p:nvSpPr>
          <p:cNvPr id="3" name="Content Placeholder 2"/>
          <p:cNvSpPr>
            <a:spLocks noGrp="1"/>
          </p:cNvSpPr>
          <p:nvPr>
            <p:ph idx="1"/>
          </p:nvPr>
        </p:nvSpPr>
        <p:spPr/>
        <p:txBody>
          <a:bodyPr>
            <a:normAutofit/>
          </a:bodyPr>
          <a:lstStyle/>
          <a:p>
            <a:pPr marL="0" indent="0">
              <a:buNone/>
            </a:pPr>
            <a:endParaRPr lang="en-GB" sz="2500" b="1" baseline="30000" dirty="0" smtClean="0"/>
          </a:p>
          <a:p>
            <a:pPr marL="0" indent="0">
              <a:buNone/>
            </a:pPr>
            <a:r>
              <a:rPr lang="en-GB" sz="2500" b="1" baseline="30000" dirty="0" smtClean="0"/>
              <a:t>5</a:t>
            </a:r>
            <a:r>
              <a:rPr lang="en-GB" sz="2500" b="1" baseline="30000" dirty="0"/>
              <a:t> </a:t>
            </a:r>
            <a:r>
              <a:rPr lang="en-GB" sz="2500" dirty="0"/>
              <a:t>And He said to them, “Which of you shall have a friend, and go to him at midnight and say to him, ‘Friend, lend me three loaves; </a:t>
            </a:r>
            <a:r>
              <a:rPr lang="en-GB" sz="2500" b="1" baseline="30000" dirty="0"/>
              <a:t>6 </a:t>
            </a:r>
            <a:r>
              <a:rPr lang="en-GB" sz="2500" dirty="0"/>
              <a:t>for a friend of mine has come to me on his journey, and I have nothing to set before him’; </a:t>
            </a:r>
            <a:r>
              <a:rPr lang="en-GB" sz="2500" b="1" baseline="30000" dirty="0"/>
              <a:t>7 </a:t>
            </a:r>
            <a:r>
              <a:rPr lang="en-GB" sz="2500" dirty="0"/>
              <a:t>and he will answer from within and say, ‘Do not trouble me; the door is now shut, and my children are with me in bed; I cannot rise and give to you’? </a:t>
            </a:r>
            <a:r>
              <a:rPr lang="en-GB" sz="2500" b="1" baseline="30000" dirty="0"/>
              <a:t>8 </a:t>
            </a:r>
            <a:r>
              <a:rPr lang="en-GB" sz="2500" dirty="0"/>
              <a:t>I say to you, though he will not rise and give to him because he is his friend, yet because of his persistence he will rise and give him as many as he needs.</a:t>
            </a:r>
          </a:p>
        </p:txBody>
      </p:sp>
      <p:sp>
        <p:nvSpPr>
          <p:cNvPr id="4" name="Footer Placeholder 3"/>
          <p:cNvSpPr>
            <a:spLocks noGrp="1"/>
          </p:cNvSpPr>
          <p:nvPr>
            <p:ph type="ftr" sz="quarter" idx="11"/>
          </p:nvPr>
        </p:nvSpPr>
        <p:spPr/>
        <p:txBody>
          <a:bodyPr/>
          <a:lstStyle/>
          <a:p>
            <a:r>
              <a:rPr lang="en-GB" sz="1600" b="1" dirty="0">
                <a:solidFill>
                  <a:srgbClr val="FF0000"/>
                </a:solidFill>
              </a:rPr>
              <a:t>Touching Heaven, Changing Earth</a:t>
            </a:r>
            <a:endParaRPr lang="en-GB" sz="1600" b="1" dirty="0">
              <a:solidFill>
                <a:srgbClr val="FF0000"/>
              </a:solidFill>
            </a:endParaRPr>
          </a:p>
        </p:txBody>
      </p:sp>
    </p:spTree>
    <p:extLst>
      <p:ext uri="{BB962C8B-B14F-4D97-AF65-F5344CB8AC3E}">
        <p14:creationId xmlns:p14="http://schemas.microsoft.com/office/powerpoint/2010/main" val="32805416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principles of prayer</a:t>
            </a:r>
            <a:endParaRPr lang="en-GB" dirty="0"/>
          </a:p>
        </p:txBody>
      </p:sp>
      <p:sp>
        <p:nvSpPr>
          <p:cNvPr id="3" name="Content Placeholder 2"/>
          <p:cNvSpPr>
            <a:spLocks noGrp="1"/>
          </p:cNvSpPr>
          <p:nvPr>
            <p:ph idx="1"/>
          </p:nvPr>
        </p:nvSpPr>
        <p:spPr/>
        <p:txBody>
          <a:bodyPr/>
          <a:lstStyle/>
          <a:p>
            <a:endParaRPr lang="en-GB" dirty="0" smtClean="0"/>
          </a:p>
          <a:p>
            <a:endParaRPr lang="en-GB" dirty="0" smtClean="0"/>
          </a:p>
          <a:p>
            <a:r>
              <a:rPr lang="en-GB" sz="2500" dirty="0" smtClean="0"/>
              <a:t>Boldness – be bold in your prayer life, don’t entertain thoughts that you are somehow bothering God.</a:t>
            </a:r>
          </a:p>
          <a:p>
            <a:pPr marL="0" indent="0">
              <a:buNone/>
            </a:pPr>
            <a:endParaRPr lang="en-GB" sz="2500" dirty="0" smtClean="0"/>
          </a:p>
          <a:p>
            <a:pPr marL="0" indent="0">
              <a:buNone/>
            </a:pPr>
            <a:endParaRPr lang="en-GB" sz="2500" dirty="0" smtClean="0"/>
          </a:p>
          <a:p>
            <a:r>
              <a:rPr lang="en-GB" sz="2500" dirty="0" smtClean="0"/>
              <a:t>Persistence – God loves persistence, in fact He expects it. </a:t>
            </a:r>
          </a:p>
          <a:p>
            <a:endParaRPr lang="en-GB" dirty="0"/>
          </a:p>
        </p:txBody>
      </p:sp>
      <p:sp>
        <p:nvSpPr>
          <p:cNvPr id="4" name="Footer Placeholder 3"/>
          <p:cNvSpPr>
            <a:spLocks noGrp="1"/>
          </p:cNvSpPr>
          <p:nvPr>
            <p:ph type="ftr" sz="quarter" idx="11"/>
          </p:nvPr>
        </p:nvSpPr>
        <p:spPr/>
        <p:txBody>
          <a:bodyPr/>
          <a:lstStyle/>
          <a:p>
            <a:r>
              <a:rPr lang="en-GB" sz="1600" b="1" dirty="0">
                <a:solidFill>
                  <a:srgbClr val="FF0000"/>
                </a:solidFill>
              </a:rPr>
              <a:t>Touching Heaven, Changing Earth</a:t>
            </a:r>
            <a:endParaRPr lang="en-GB" sz="1600" b="1" dirty="0">
              <a:solidFill>
                <a:srgbClr val="FF0000"/>
              </a:solidFill>
            </a:endParaRPr>
          </a:p>
        </p:txBody>
      </p:sp>
    </p:spTree>
    <p:extLst>
      <p:ext uri="{BB962C8B-B14F-4D97-AF65-F5344CB8AC3E}">
        <p14:creationId xmlns:p14="http://schemas.microsoft.com/office/powerpoint/2010/main" val="25846258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564904"/>
            <a:ext cx="8229600" cy="1143000"/>
          </a:xfrm>
        </p:spPr>
        <p:txBody>
          <a:bodyPr>
            <a:normAutofit fontScale="90000"/>
          </a:bodyPr>
          <a:lstStyle/>
          <a:p>
            <a:r>
              <a:rPr lang="en-GB" b="1" dirty="0" smtClean="0"/>
              <a:t>Are we ready to pray the Jesus way</a:t>
            </a:r>
            <a:r>
              <a:rPr lang="en-GB" dirty="0" smtClean="0"/>
              <a:t>?</a:t>
            </a:r>
            <a:endParaRPr lang="en-GB" dirty="0"/>
          </a:p>
        </p:txBody>
      </p:sp>
      <p:sp>
        <p:nvSpPr>
          <p:cNvPr id="4" name="Footer Placeholder 3"/>
          <p:cNvSpPr>
            <a:spLocks noGrp="1"/>
          </p:cNvSpPr>
          <p:nvPr>
            <p:ph type="ftr" sz="quarter" idx="11"/>
          </p:nvPr>
        </p:nvSpPr>
        <p:spPr/>
        <p:txBody>
          <a:bodyPr/>
          <a:lstStyle/>
          <a:p>
            <a:r>
              <a:rPr lang="en-GB" sz="1600" b="1" dirty="0">
                <a:solidFill>
                  <a:srgbClr val="FF0000"/>
                </a:solidFill>
              </a:rPr>
              <a:t>Touching Heaven, Changing Earth</a:t>
            </a:r>
            <a:endParaRPr lang="en-GB" sz="1600" b="1" dirty="0">
              <a:solidFill>
                <a:srgbClr val="FF0000"/>
              </a:solidFill>
            </a:endParaRPr>
          </a:p>
        </p:txBody>
      </p:sp>
    </p:spTree>
    <p:extLst>
      <p:ext uri="{BB962C8B-B14F-4D97-AF65-F5344CB8AC3E}">
        <p14:creationId xmlns:p14="http://schemas.microsoft.com/office/powerpoint/2010/main" val="6002876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How many Lord’s Prayers are there?</a:t>
            </a:r>
            <a:endParaRPr lang="en-GB" b="1" dirty="0"/>
          </a:p>
        </p:txBody>
      </p:sp>
      <p:sp>
        <p:nvSpPr>
          <p:cNvPr id="3" name="Content Placeholder 2"/>
          <p:cNvSpPr>
            <a:spLocks noGrp="1"/>
          </p:cNvSpPr>
          <p:nvPr>
            <p:ph idx="1"/>
          </p:nvPr>
        </p:nvSpPr>
        <p:spPr/>
        <p:txBody>
          <a:bodyPr>
            <a:noAutofit/>
          </a:bodyPr>
          <a:lstStyle/>
          <a:p>
            <a:endParaRPr lang="en-GB" sz="2500" dirty="0" smtClean="0"/>
          </a:p>
          <a:p>
            <a:r>
              <a:rPr lang="en-GB" sz="2500" dirty="0" smtClean="0"/>
              <a:t>There </a:t>
            </a:r>
            <a:r>
              <a:rPr lang="en-GB" sz="2500" dirty="0" smtClean="0"/>
              <a:t>are</a:t>
            </a:r>
            <a:r>
              <a:rPr lang="en-GB" sz="2500" b="1" dirty="0" smtClean="0"/>
              <a:t> 2 </a:t>
            </a:r>
            <a:r>
              <a:rPr lang="en-GB" sz="2500" dirty="0" smtClean="0"/>
              <a:t>versions of the Lord’s Prayer in the New Testament.</a:t>
            </a:r>
          </a:p>
          <a:p>
            <a:r>
              <a:rPr lang="en-GB" sz="2500" dirty="0" smtClean="0"/>
              <a:t>The </a:t>
            </a:r>
            <a:r>
              <a:rPr lang="en-GB" sz="2500" dirty="0" smtClean="0"/>
              <a:t>first is found in Matthew 6: 9-13</a:t>
            </a:r>
          </a:p>
          <a:p>
            <a:r>
              <a:rPr lang="en-GB" sz="2500" dirty="0" smtClean="0"/>
              <a:t>The </a:t>
            </a:r>
            <a:r>
              <a:rPr lang="en-GB" sz="2500" dirty="0" smtClean="0"/>
              <a:t>second is found in Luke 11: 2-4</a:t>
            </a:r>
          </a:p>
          <a:p>
            <a:r>
              <a:rPr lang="en-GB" sz="2500" dirty="0" smtClean="0"/>
              <a:t>The </a:t>
            </a:r>
            <a:r>
              <a:rPr lang="en-GB" sz="2500" dirty="0" smtClean="0"/>
              <a:t>ending “For thine is the kingdom…”is a later addition </a:t>
            </a:r>
            <a:r>
              <a:rPr lang="en-GB" sz="2500" dirty="0" smtClean="0"/>
              <a:t>appearing </a:t>
            </a:r>
            <a:r>
              <a:rPr lang="en-GB" sz="2500" dirty="0" smtClean="0"/>
              <a:t>in Matthew.</a:t>
            </a:r>
          </a:p>
          <a:p>
            <a:r>
              <a:rPr lang="en-GB" sz="2500" dirty="0" smtClean="0"/>
              <a:t>Why </a:t>
            </a:r>
            <a:r>
              <a:rPr lang="en-GB" sz="2500" dirty="0" smtClean="0"/>
              <a:t>is it so important and what lessons can we learn from it?</a:t>
            </a:r>
            <a:endParaRPr lang="en-GB" sz="2500" dirty="0"/>
          </a:p>
        </p:txBody>
      </p:sp>
      <p:sp>
        <p:nvSpPr>
          <p:cNvPr id="4" name="Footer Placeholder 3"/>
          <p:cNvSpPr>
            <a:spLocks noGrp="1"/>
          </p:cNvSpPr>
          <p:nvPr>
            <p:ph type="ftr" sz="quarter" idx="11"/>
          </p:nvPr>
        </p:nvSpPr>
        <p:spPr/>
        <p:txBody>
          <a:bodyPr/>
          <a:lstStyle/>
          <a:p>
            <a:r>
              <a:rPr lang="en-GB" sz="1600" b="1" dirty="0" smtClean="0">
                <a:solidFill>
                  <a:srgbClr val="FF0000"/>
                </a:solidFill>
              </a:rPr>
              <a:t>Touching Heaven, Changing Earth</a:t>
            </a:r>
            <a:endParaRPr lang="en-GB" sz="1600" b="1" dirty="0">
              <a:solidFill>
                <a:srgbClr val="FF0000"/>
              </a:solidFill>
            </a:endParaRPr>
          </a:p>
        </p:txBody>
      </p:sp>
    </p:spTree>
    <p:extLst>
      <p:ext uri="{BB962C8B-B14F-4D97-AF65-F5344CB8AC3E}">
        <p14:creationId xmlns:p14="http://schemas.microsoft.com/office/powerpoint/2010/main" val="27411939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9"/>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9"/>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9"/>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9"/>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Why is it important to know the Lord’s Prayer?</a:t>
            </a:r>
            <a:endParaRPr lang="en-GB" b="1" dirty="0"/>
          </a:p>
        </p:txBody>
      </p:sp>
      <p:sp>
        <p:nvSpPr>
          <p:cNvPr id="3" name="Content Placeholder 2"/>
          <p:cNvSpPr>
            <a:spLocks noGrp="1"/>
          </p:cNvSpPr>
          <p:nvPr>
            <p:ph idx="1"/>
          </p:nvPr>
        </p:nvSpPr>
        <p:spPr/>
        <p:txBody>
          <a:bodyPr>
            <a:normAutofit fontScale="77500" lnSpcReduction="20000"/>
          </a:bodyPr>
          <a:lstStyle/>
          <a:p>
            <a:r>
              <a:rPr lang="en-GB" dirty="0"/>
              <a:t>Prayer is a </a:t>
            </a:r>
            <a:r>
              <a:rPr lang="en-GB" b="1" dirty="0"/>
              <a:t>stand out </a:t>
            </a:r>
            <a:r>
              <a:rPr lang="en-GB" dirty="0"/>
              <a:t>feature of Jesus’ life. His commitment to </a:t>
            </a:r>
            <a:r>
              <a:rPr lang="en-GB" dirty="0" smtClean="0"/>
              <a:t>a lifestyle of </a:t>
            </a:r>
            <a:r>
              <a:rPr lang="en-GB" dirty="0"/>
              <a:t>prayer is clear throughout the gospel narratives.</a:t>
            </a:r>
          </a:p>
          <a:p>
            <a:endParaRPr lang="en-GB" dirty="0"/>
          </a:p>
          <a:p>
            <a:r>
              <a:rPr lang="en-GB" dirty="0"/>
              <a:t>The disciples have come to Jesus and asked him to teach them how to pray; </a:t>
            </a:r>
          </a:p>
          <a:p>
            <a:endParaRPr lang="en-GB" dirty="0"/>
          </a:p>
          <a:p>
            <a:r>
              <a:rPr lang="en-GB" dirty="0"/>
              <a:t>“Lord, when you pray; stuff happens!” Sick people get well, dead people live again, little becomes much and storms immediately cease</a:t>
            </a:r>
            <a:r>
              <a:rPr lang="en-GB" dirty="0" smtClean="0"/>
              <a:t>.</a:t>
            </a:r>
          </a:p>
          <a:p>
            <a:endParaRPr lang="en-GB" dirty="0"/>
          </a:p>
          <a:p>
            <a:r>
              <a:rPr lang="en-GB" dirty="0"/>
              <a:t>So he begins to teach them how to pray. When you pray, SAY….</a:t>
            </a:r>
          </a:p>
          <a:p>
            <a:endParaRPr lang="en-GB" dirty="0"/>
          </a:p>
        </p:txBody>
      </p:sp>
      <p:sp>
        <p:nvSpPr>
          <p:cNvPr id="4" name="Footer Placeholder 3"/>
          <p:cNvSpPr>
            <a:spLocks noGrp="1"/>
          </p:cNvSpPr>
          <p:nvPr>
            <p:ph type="ftr" sz="quarter" idx="11"/>
          </p:nvPr>
        </p:nvSpPr>
        <p:spPr/>
        <p:txBody>
          <a:bodyPr/>
          <a:lstStyle/>
          <a:p>
            <a:r>
              <a:rPr lang="en-GB" sz="1600" b="1" dirty="0">
                <a:solidFill>
                  <a:srgbClr val="FF0000"/>
                </a:solidFill>
              </a:rPr>
              <a:t>Touching Heaven, Changing Earth</a:t>
            </a:r>
            <a:endParaRPr lang="en-GB" sz="1600" b="1" dirty="0">
              <a:solidFill>
                <a:srgbClr val="FF0000"/>
              </a:solidFill>
            </a:endParaRPr>
          </a:p>
        </p:txBody>
      </p:sp>
    </p:spTree>
    <p:extLst>
      <p:ext uri="{BB962C8B-B14F-4D97-AF65-F5344CB8AC3E}">
        <p14:creationId xmlns:p14="http://schemas.microsoft.com/office/powerpoint/2010/main" val="19966893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Lords Prayer</a:t>
            </a:r>
            <a:endParaRPr lang="en-GB" b="1" dirty="0"/>
          </a:p>
        </p:txBody>
      </p:sp>
      <p:sp>
        <p:nvSpPr>
          <p:cNvPr id="3" name="Content Placeholder 2"/>
          <p:cNvSpPr>
            <a:spLocks noGrp="1"/>
          </p:cNvSpPr>
          <p:nvPr>
            <p:ph idx="1"/>
          </p:nvPr>
        </p:nvSpPr>
        <p:spPr>
          <a:xfrm>
            <a:off x="467544" y="1628800"/>
            <a:ext cx="8229600" cy="4525963"/>
          </a:xfrm>
        </p:spPr>
        <p:txBody>
          <a:bodyPr>
            <a:normAutofit fontScale="70000" lnSpcReduction="20000"/>
          </a:bodyPr>
          <a:lstStyle/>
          <a:p>
            <a:pPr marL="0" indent="0">
              <a:buNone/>
            </a:pPr>
            <a:r>
              <a:rPr lang="en-GB" sz="3600" b="1" baseline="30000" dirty="0"/>
              <a:t>2 </a:t>
            </a:r>
            <a:r>
              <a:rPr lang="en-GB" sz="3600" dirty="0"/>
              <a:t>So He said to them, “When you pray, say</a:t>
            </a:r>
            <a:r>
              <a:rPr lang="en-GB" sz="3600" dirty="0" smtClean="0"/>
              <a:t>:</a:t>
            </a:r>
          </a:p>
          <a:p>
            <a:pPr marL="0" indent="0">
              <a:buNone/>
            </a:pPr>
            <a:endParaRPr lang="en-GB" sz="3000" dirty="0"/>
          </a:p>
          <a:p>
            <a:pPr marL="0" indent="0">
              <a:buNone/>
            </a:pPr>
            <a:r>
              <a:rPr lang="en-GB" sz="3600" dirty="0"/>
              <a:t>Our Father in heaven,</a:t>
            </a:r>
            <a:r>
              <a:rPr lang="en-GB" sz="3600" baseline="30000" dirty="0"/>
              <a:t>[</a:t>
            </a:r>
            <a:r>
              <a:rPr lang="en-GB" sz="3600" baseline="30000" dirty="0">
                <a:hlinkClick r:id="rId2" tooltip="See footnote a"/>
              </a:rPr>
              <a:t>a</a:t>
            </a:r>
            <a:r>
              <a:rPr lang="en-GB" sz="3600" baseline="30000" dirty="0"/>
              <a:t>]</a:t>
            </a:r>
            <a:r>
              <a:rPr lang="en-GB" sz="3600" dirty="0"/>
              <a:t/>
            </a:r>
            <a:br>
              <a:rPr lang="en-GB" sz="3600" dirty="0"/>
            </a:br>
            <a:r>
              <a:rPr lang="en-GB" sz="3600" dirty="0"/>
              <a:t>Hallowed be Your name.</a:t>
            </a:r>
            <a:br>
              <a:rPr lang="en-GB" sz="3600" dirty="0"/>
            </a:br>
            <a:r>
              <a:rPr lang="en-GB" sz="3600" dirty="0"/>
              <a:t>Your kingdom come.</a:t>
            </a:r>
            <a:r>
              <a:rPr lang="en-GB" sz="3600" baseline="30000" dirty="0"/>
              <a:t>[</a:t>
            </a:r>
            <a:r>
              <a:rPr lang="en-GB" sz="3600" baseline="30000" dirty="0">
                <a:hlinkClick r:id="rId3" tooltip="See footnote b"/>
              </a:rPr>
              <a:t>b</a:t>
            </a:r>
            <a:r>
              <a:rPr lang="en-GB" sz="3600" baseline="30000" dirty="0"/>
              <a:t>]</a:t>
            </a:r>
            <a:r>
              <a:rPr lang="en-GB" sz="3600" dirty="0"/>
              <a:t/>
            </a:r>
            <a:br>
              <a:rPr lang="en-GB" sz="3600" dirty="0"/>
            </a:br>
            <a:r>
              <a:rPr lang="en-GB" sz="3600" dirty="0"/>
              <a:t>Your will be done</a:t>
            </a:r>
            <a:br>
              <a:rPr lang="en-GB" sz="3600" dirty="0"/>
            </a:br>
            <a:r>
              <a:rPr lang="en-GB" sz="3600" dirty="0"/>
              <a:t>On earth as </a:t>
            </a:r>
            <a:r>
              <a:rPr lang="en-GB" sz="3600" i="1" dirty="0"/>
              <a:t>it is</a:t>
            </a:r>
            <a:r>
              <a:rPr lang="en-GB" sz="3600" dirty="0"/>
              <a:t> in heaven.</a:t>
            </a:r>
            <a:br>
              <a:rPr lang="en-GB" sz="3600" dirty="0"/>
            </a:br>
            <a:r>
              <a:rPr lang="en-GB" sz="3600" b="1" baseline="30000" dirty="0"/>
              <a:t>3 </a:t>
            </a:r>
            <a:r>
              <a:rPr lang="en-GB" sz="3600" dirty="0"/>
              <a:t>Give us day by day our daily bread.</a:t>
            </a:r>
            <a:br>
              <a:rPr lang="en-GB" sz="3600" dirty="0"/>
            </a:br>
            <a:r>
              <a:rPr lang="en-GB" sz="3600" b="1" baseline="30000" dirty="0"/>
              <a:t>4 </a:t>
            </a:r>
            <a:r>
              <a:rPr lang="en-GB" sz="3600" dirty="0"/>
              <a:t>And forgive us our sins,</a:t>
            </a:r>
            <a:br>
              <a:rPr lang="en-GB" sz="3600" dirty="0"/>
            </a:br>
            <a:r>
              <a:rPr lang="en-GB" sz="3600" dirty="0"/>
              <a:t>For we also forgive everyone who is indebted to us.</a:t>
            </a:r>
            <a:br>
              <a:rPr lang="en-GB" sz="3600" dirty="0"/>
            </a:br>
            <a:r>
              <a:rPr lang="en-GB" sz="3600" dirty="0"/>
              <a:t>And do not lead us into temptation,</a:t>
            </a:r>
            <a:br>
              <a:rPr lang="en-GB" sz="3600" dirty="0"/>
            </a:br>
            <a:r>
              <a:rPr lang="en-GB" sz="3600" dirty="0"/>
              <a:t>But deliver us from the evil one</a:t>
            </a:r>
            <a:r>
              <a:rPr lang="en-GB" sz="3600" dirty="0" smtClean="0"/>
              <a:t>.”</a:t>
            </a:r>
            <a:endParaRPr lang="en-GB" sz="3600" dirty="0"/>
          </a:p>
          <a:p>
            <a:pPr marL="0" indent="0">
              <a:buNone/>
            </a:pPr>
            <a:r>
              <a:rPr lang="en-GB" sz="2900" dirty="0" smtClean="0"/>
              <a:t/>
            </a:r>
            <a:br>
              <a:rPr lang="en-GB" sz="2900" dirty="0" smtClean="0"/>
            </a:br>
            <a:endParaRPr lang="en-GB" dirty="0"/>
          </a:p>
        </p:txBody>
      </p:sp>
      <p:sp>
        <p:nvSpPr>
          <p:cNvPr id="4" name="Footer Placeholder 3"/>
          <p:cNvSpPr>
            <a:spLocks noGrp="1"/>
          </p:cNvSpPr>
          <p:nvPr>
            <p:ph type="ftr" sz="quarter" idx="11"/>
          </p:nvPr>
        </p:nvSpPr>
        <p:spPr/>
        <p:txBody>
          <a:bodyPr/>
          <a:lstStyle/>
          <a:p>
            <a:r>
              <a:rPr lang="en-GB" sz="1600" b="1" dirty="0">
                <a:solidFill>
                  <a:srgbClr val="FF0000"/>
                </a:solidFill>
              </a:rPr>
              <a:t>Touching Heaven, Changing Earth</a:t>
            </a:r>
            <a:endParaRPr lang="en-GB" sz="1600" b="1" dirty="0">
              <a:solidFill>
                <a:srgbClr val="FF0000"/>
              </a:solidFill>
            </a:endParaRPr>
          </a:p>
        </p:txBody>
      </p:sp>
    </p:spTree>
    <p:extLst>
      <p:ext uri="{BB962C8B-B14F-4D97-AF65-F5344CB8AC3E}">
        <p14:creationId xmlns:p14="http://schemas.microsoft.com/office/powerpoint/2010/main" val="4135349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t>The 5 elements </a:t>
            </a:r>
            <a:endParaRPr lang="en-GB" b="1" dirty="0"/>
          </a:p>
        </p:txBody>
      </p:sp>
      <p:sp>
        <p:nvSpPr>
          <p:cNvPr id="5" name="Content Placeholder 4"/>
          <p:cNvSpPr>
            <a:spLocks noGrp="1"/>
          </p:cNvSpPr>
          <p:nvPr>
            <p:ph idx="1"/>
          </p:nvPr>
        </p:nvSpPr>
        <p:spPr/>
        <p:txBody>
          <a:bodyPr>
            <a:normAutofit/>
          </a:bodyPr>
          <a:lstStyle/>
          <a:p>
            <a:pPr marL="0" indent="0">
              <a:buNone/>
              <a:defRPr/>
            </a:pPr>
            <a:r>
              <a:rPr lang="en-GB" sz="2500" i="1" dirty="0" smtClean="0"/>
              <a:t>There are 5 elements contained within the Lord’s Prayer:</a:t>
            </a:r>
          </a:p>
          <a:p>
            <a:pPr marL="0" indent="0">
              <a:buNone/>
              <a:defRPr/>
            </a:pPr>
            <a:endParaRPr lang="en-GB" sz="2500" i="1" dirty="0" smtClean="0"/>
          </a:p>
          <a:p>
            <a:pPr marL="457200" indent="-457200">
              <a:buFont typeface="+mj-lt"/>
              <a:buAutoNum type="arabicPeriod"/>
              <a:defRPr/>
            </a:pPr>
            <a:r>
              <a:rPr lang="en-GB" sz="2500" i="1" dirty="0" smtClean="0"/>
              <a:t>Worship</a:t>
            </a:r>
          </a:p>
          <a:p>
            <a:pPr marL="457200" indent="-457200">
              <a:buFont typeface="+mj-lt"/>
              <a:buAutoNum type="arabicPeriod"/>
              <a:defRPr/>
            </a:pPr>
            <a:r>
              <a:rPr lang="en-GB" sz="2500" i="1" dirty="0" smtClean="0"/>
              <a:t>Intercession</a:t>
            </a:r>
          </a:p>
          <a:p>
            <a:pPr marL="457200" indent="-457200">
              <a:buFont typeface="+mj-lt"/>
              <a:buAutoNum type="arabicPeriod"/>
              <a:defRPr/>
            </a:pPr>
            <a:r>
              <a:rPr lang="en-GB" sz="2500" i="1" dirty="0" smtClean="0"/>
              <a:t>Petition</a:t>
            </a:r>
          </a:p>
          <a:p>
            <a:pPr marL="457200" indent="-457200">
              <a:buFont typeface="+mj-lt"/>
              <a:buAutoNum type="arabicPeriod"/>
              <a:defRPr/>
            </a:pPr>
            <a:r>
              <a:rPr lang="en-GB" sz="2500" i="1" dirty="0" smtClean="0"/>
              <a:t>Confession</a:t>
            </a:r>
          </a:p>
          <a:p>
            <a:pPr marL="457200" indent="-457200">
              <a:buFont typeface="+mj-lt"/>
              <a:buAutoNum type="arabicPeriod"/>
              <a:defRPr/>
            </a:pPr>
            <a:r>
              <a:rPr lang="en-GB" sz="2500" i="1" dirty="0" smtClean="0"/>
              <a:t>Supplication</a:t>
            </a:r>
            <a:endParaRPr lang="en-GB" sz="2500" i="1" dirty="0"/>
          </a:p>
          <a:p>
            <a:pPr>
              <a:buNone/>
              <a:defRPr/>
            </a:pPr>
            <a:endParaRPr lang="en-GB" sz="5400" b="1" i="1" dirty="0">
              <a:solidFill>
                <a:schemeClr val="accent2">
                  <a:lumMod val="75000"/>
                </a:schemeClr>
              </a:solidFill>
            </a:endParaRPr>
          </a:p>
          <a:p>
            <a:endParaRPr lang="en-GB" dirty="0"/>
          </a:p>
        </p:txBody>
      </p:sp>
      <p:sp>
        <p:nvSpPr>
          <p:cNvPr id="2" name="Footer Placeholder 1"/>
          <p:cNvSpPr>
            <a:spLocks noGrp="1"/>
          </p:cNvSpPr>
          <p:nvPr>
            <p:ph type="ftr" sz="quarter" idx="11"/>
          </p:nvPr>
        </p:nvSpPr>
        <p:spPr/>
        <p:txBody>
          <a:bodyPr/>
          <a:lstStyle/>
          <a:p>
            <a:r>
              <a:rPr lang="en-GB" sz="1600" b="1" dirty="0">
                <a:solidFill>
                  <a:srgbClr val="FF0000"/>
                </a:solidFill>
              </a:rPr>
              <a:t>Touching Heaven, Changing Earth</a:t>
            </a:r>
            <a:endParaRPr lang="en-GB" sz="1600" b="1" dirty="0">
              <a:solidFill>
                <a:srgbClr val="FF0000"/>
              </a:solidFill>
            </a:endParaRPr>
          </a:p>
        </p:txBody>
      </p:sp>
    </p:spTree>
    <p:extLst>
      <p:ext uri="{BB962C8B-B14F-4D97-AF65-F5344CB8AC3E}">
        <p14:creationId xmlns:p14="http://schemas.microsoft.com/office/powerpoint/2010/main" val="40709468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500"/>
                                        <p:tgtEl>
                                          <p:spTgt spid="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Effect transition="in" filter="fade">
                                      <p:cBhvr>
                                        <p:cTn id="30" dur="500"/>
                                        <p:tgtEl>
                                          <p:spTgt spid="5">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Effect transition="in" filter="fade">
                                      <p:cBhvr>
                                        <p:cTn id="35"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Worship</a:t>
            </a:r>
            <a:endParaRPr lang="en-GB" b="1" dirty="0"/>
          </a:p>
        </p:txBody>
      </p:sp>
      <p:sp>
        <p:nvSpPr>
          <p:cNvPr id="3" name="Content Placeholder 2"/>
          <p:cNvSpPr>
            <a:spLocks noGrp="1"/>
          </p:cNvSpPr>
          <p:nvPr>
            <p:ph idx="1"/>
          </p:nvPr>
        </p:nvSpPr>
        <p:spPr/>
        <p:txBody>
          <a:bodyPr>
            <a:normAutofit/>
          </a:bodyPr>
          <a:lstStyle/>
          <a:p>
            <a:pPr marL="0" indent="0">
              <a:buNone/>
            </a:pPr>
            <a:r>
              <a:rPr lang="en-GB" i="1" dirty="0" smtClean="0"/>
              <a:t>“Father </a:t>
            </a:r>
            <a:r>
              <a:rPr lang="en-GB" i="1" dirty="0"/>
              <a:t>in heaven, let your name be </a:t>
            </a:r>
            <a:r>
              <a:rPr lang="en-GB" i="1" dirty="0" smtClean="0"/>
              <a:t>honoured”.</a:t>
            </a:r>
          </a:p>
          <a:p>
            <a:pPr marL="0" indent="0">
              <a:buNone/>
            </a:pPr>
            <a:endParaRPr lang="en-GB" sz="2500" i="1" dirty="0" smtClean="0"/>
          </a:p>
          <a:p>
            <a:r>
              <a:rPr lang="en-GB" sz="2500" i="1" dirty="0" smtClean="0"/>
              <a:t>An </a:t>
            </a:r>
            <a:r>
              <a:rPr lang="en-GB" sz="2500" i="1" dirty="0"/>
              <a:t>act of devotion, love and </a:t>
            </a:r>
            <a:r>
              <a:rPr lang="en-GB" sz="2500" i="1" dirty="0" smtClean="0"/>
              <a:t>admiration</a:t>
            </a:r>
          </a:p>
          <a:p>
            <a:r>
              <a:rPr lang="en-GB" sz="2500" i="1" dirty="0" smtClean="0"/>
              <a:t>Jesus begins his lesson on prayer with worship</a:t>
            </a:r>
          </a:p>
          <a:p>
            <a:r>
              <a:rPr lang="en-GB" sz="2500" i="1" dirty="0" smtClean="0"/>
              <a:t>Worship from the outset establishes the right foundations, prepares our hearts and focuses our minds.</a:t>
            </a:r>
          </a:p>
          <a:p>
            <a:r>
              <a:rPr lang="en-GB" sz="2500" i="1" dirty="0"/>
              <a:t>How do we begin our prayers?</a:t>
            </a:r>
          </a:p>
          <a:p>
            <a:pPr marL="0" indent="0">
              <a:buNone/>
            </a:pPr>
            <a:endParaRPr lang="en-GB" i="1" dirty="0" smtClean="0"/>
          </a:p>
          <a:p>
            <a:pPr marL="0" indent="0">
              <a:buNone/>
            </a:pPr>
            <a:endParaRPr lang="en-GB" dirty="0"/>
          </a:p>
          <a:p>
            <a:endParaRPr lang="en-GB" dirty="0"/>
          </a:p>
        </p:txBody>
      </p:sp>
      <p:sp>
        <p:nvSpPr>
          <p:cNvPr id="4" name="Footer Placeholder 3"/>
          <p:cNvSpPr>
            <a:spLocks noGrp="1"/>
          </p:cNvSpPr>
          <p:nvPr>
            <p:ph type="ftr" sz="quarter" idx="11"/>
          </p:nvPr>
        </p:nvSpPr>
        <p:spPr/>
        <p:txBody>
          <a:bodyPr/>
          <a:lstStyle/>
          <a:p>
            <a:r>
              <a:rPr lang="en-GB" sz="1600" b="1" dirty="0">
                <a:solidFill>
                  <a:srgbClr val="FF0000"/>
                </a:solidFill>
              </a:rPr>
              <a:t>Touching Heaven, Changing Earth</a:t>
            </a:r>
            <a:endParaRPr lang="en-GB" sz="1600" b="1" dirty="0">
              <a:solidFill>
                <a:srgbClr val="FF0000"/>
              </a:solidFill>
            </a:endParaRPr>
          </a:p>
        </p:txBody>
      </p:sp>
    </p:spTree>
    <p:extLst>
      <p:ext uri="{BB962C8B-B14F-4D97-AF65-F5344CB8AC3E}">
        <p14:creationId xmlns:p14="http://schemas.microsoft.com/office/powerpoint/2010/main" val="1517774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Intercession</a:t>
            </a:r>
            <a:endParaRPr lang="en-GB" b="1" dirty="0"/>
          </a:p>
        </p:txBody>
      </p:sp>
      <p:sp>
        <p:nvSpPr>
          <p:cNvPr id="3" name="Content Placeholder 2"/>
          <p:cNvSpPr>
            <a:spLocks noGrp="1"/>
          </p:cNvSpPr>
          <p:nvPr>
            <p:ph idx="1"/>
          </p:nvPr>
        </p:nvSpPr>
        <p:spPr/>
        <p:txBody>
          <a:bodyPr>
            <a:normAutofit/>
          </a:bodyPr>
          <a:lstStyle/>
          <a:p>
            <a:pPr marL="0" indent="0">
              <a:buNone/>
            </a:pPr>
            <a:r>
              <a:rPr lang="en-GB" dirty="0" smtClean="0"/>
              <a:t>“</a:t>
            </a:r>
            <a:r>
              <a:rPr lang="en-GB" i="1" dirty="0"/>
              <a:t>Let your kingdom </a:t>
            </a:r>
            <a:r>
              <a:rPr lang="en-GB" i="1" dirty="0" smtClean="0"/>
              <a:t>come, let your will be done”</a:t>
            </a:r>
          </a:p>
          <a:p>
            <a:endParaRPr lang="en-GB" sz="2500" dirty="0" smtClean="0"/>
          </a:p>
          <a:p>
            <a:r>
              <a:rPr lang="en-GB" sz="2500" dirty="0" smtClean="0"/>
              <a:t>Intercession </a:t>
            </a:r>
            <a:r>
              <a:rPr lang="en-GB" sz="2500" dirty="0" smtClean="0"/>
              <a:t>means </a:t>
            </a:r>
            <a:r>
              <a:rPr lang="en-GB" sz="2500" dirty="0"/>
              <a:t>the action of intervening on behalf of </a:t>
            </a:r>
            <a:r>
              <a:rPr lang="en-GB" sz="2500" dirty="0" smtClean="0"/>
              <a:t>another.</a:t>
            </a:r>
          </a:p>
          <a:p>
            <a:r>
              <a:rPr lang="en-GB" sz="2500" dirty="0" smtClean="0"/>
              <a:t>This is a request for God’s will to be done first and foremost, not ours.</a:t>
            </a:r>
          </a:p>
          <a:p>
            <a:r>
              <a:rPr lang="en-GB" sz="2500" dirty="0" smtClean="0"/>
              <a:t>Notice Jesus still hasn’t mentioned himself yet.</a:t>
            </a:r>
          </a:p>
          <a:p>
            <a:r>
              <a:rPr lang="en-GB" sz="2500" dirty="0" smtClean="0"/>
              <a:t>Should our needs be secondary to God?</a:t>
            </a:r>
          </a:p>
        </p:txBody>
      </p:sp>
      <p:sp>
        <p:nvSpPr>
          <p:cNvPr id="4" name="Footer Placeholder 3"/>
          <p:cNvSpPr>
            <a:spLocks noGrp="1"/>
          </p:cNvSpPr>
          <p:nvPr>
            <p:ph type="ftr" sz="quarter" idx="11"/>
          </p:nvPr>
        </p:nvSpPr>
        <p:spPr/>
        <p:txBody>
          <a:bodyPr/>
          <a:lstStyle/>
          <a:p>
            <a:r>
              <a:rPr lang="en-GB" sz="1600" b="1" dirty="0">
                <a:solidFill>
                  <a:srgbClr val="FF0000"/>
                </a:solidFill>
              </a:rPr>
              <a:t>Touching Heaven, Changing Earth</a:t>
            </a:r>
            <a:endParaRPr lang="en-GB" sz="1600" b="1" dirty="0">
              <a:solidFill>
                <a:srgbClr val="FF0000"/>
              </a:solidFill>
            </a:endParaRPr>
          </a:p>
        </p:txBody>
      </p:sp>
    </p:spTree>
    <p:extLst>
      <p:ext uri="{BB962C8B-B14F-4D97-AF65-F5344CB8AC3E}">
        <p14:creationId xmlns:p14="http://schemas.microsoft.com/office/powerpoint/2010/main" val="14543877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Petition</a:t>
            </a:r>
            <a:endParaRPr lang="en-GB" b="1" dirty="0"/>
          </a:p>
        </p:txBody>
      </p:sp>
      <p:sp>
        <p:nvSpPr>
          <p:cNvPr id="3" name="Content Placeholder 2"/>
          <p:cNvSpPr>
            <a:spLocks noGrp="1"/>
          </p:cNvSpPr>
          <p:nvPr>
            <p:ph idx="1"/>
          </p:nvPr>
        </p:nvSpPr>
        <p:spPr/>
        <p:txBody>
          <a:bodyPr>
            <a:normAutofit/>
          </a:bodyPr>
          <a:lstStyle/>
          <a:p>
            <a:pPr marL="0" indent="0">
              <a:buNone/>
            </a:pPr>
            <a:r>
              <a:rPr lang="en-GB" i="1" dirty="0" smtClean="0"/>
              <a:t>“Give </a:t>
            </a:r>
            <a:r>
              <a:rPr lang="en-GB" i="1" dirty="0"/>
              <a:t>us today our daily bread</a:t>
            </a:r>
            <a:r>
              <a:rPr lang="en-GB" i="1" dirty="0" smtClean="0"/>
              <a:t>…”</a:t>
            </a:r>
          </a:p>
          <a:p>
            <a:endParaRPr lang="en-GB" sz="2500" dirty="0" smtClean="0"/>
          </a:p>
          <a:p>
            <a:r>
              <a:rPr lang="en-GB" sz="2500" dirty="0" smtClean="0"/>
              <a:t>The </a:t>
            </a:r>
            <a:r>
              <a:rPr lang="en-GB" sz="2500" dirty="0" smtClean="0"/>
              <a:t>word “daily” here literally means for the here and now.</a:t>
            </a:r>
          </a:p>
          <a:p>
            <a:r>
              <a:rPr lang="en-GB" sz="2500" dirty="0" smtClean="0"/>
              <a:t>Jesus instructs us to pray for our immediate needs, for God knows them.</a:t>
            </a:r>
          </a:p>
          <a:p>
            <a:r>
              <a:rPr lang="en-GB" sz="2500" dirty="0" smtClean="0"/>
              <a:t>Have you ever signed a petition?</a:t>
            </a:r>
          </a:p>
          <a:p>
            <a:r>
              <a:rPr lang="en-GB" sz="2500" dirty="0" smtClean="0"/>
              <a:t>Our needs are important to God but Godly prayer naturally leads to them being secondary.</a:t>
            </a:r>
            <a:endParaRPr lang="en-GB" sz="2500" dirty="0"/>
          </a:p>
        </p:txBody>
      </p:sp>
      <p:sp>
        <p:nvSpPr>
          <p:cNvPr id="4" name="Footer Placeholder 3"/>
          <p:cNvSpPr>
            <a:spLocks noGrp="1"/>
          </p:cNvSpPr>
          <p:nvPr>
            <p:ph type="ftr" sz="quarter" idx="11"/>
          </p:nvPr>
        </p:nvSpPr>
        <p:spPr/>
        <p:txBody>
          <a:bodyPr/>
          <a:lstStyle/>
          <a:p>
            <a:r>
              <a:rPr lang="en-GB" sz="1600" b="1" dirty="0">
                <a:solidFill>
                  <a:srgbClr val="FF0000"/>
                </a:solidFill>
              </a:rPr>
              <a:t>Touching Heaven, Changing Earth</a:t>
            </a:r>
            <a:endParaRPr lang="en-GB" sz="1600" b="1" dirty="0">
              <a:solidFill>
                <a:srgbClr val="FF0000"/>
              </a:solidFill>
            </a:endParaRPr>
          </a:p>
        </p:txBody>
      </p:sp>
    </p:spTree>
    <p:extLst>
      <p:ext uri="{BB962C8B-B14F-4D97-AF65-F5344CB8AC3E}">
        <p14:creationId xmlns:p14="http://schemas.microsoft.com/office/powerpoint/2010/main" val="39317314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Confession</a:t>
            </a:r>
            <a:endParaRPr lang="en-GB" b="1" dirty="0"/>
          </a:p>
        </p:txBody>
      </p:sp>
      <p:sp>
        <p:nvSpPr>
          <p:cNvPr id="3" name="Content Placeholder 2"/>
          <p:cNvSpPr>
            <a:spLocks noGrp="1"/>
          </p:cNvSpPr>
          <p:nvPr>
            <p:ph idx="1"/>
          </p:nvPr>
        </p:nvSpPr>
        <p:spPr/>
        <p:txBody>
          <a:bodyPr>
            <a:normAutofit/>
          </a:bodyPr>
          <a:lstStyle/>
          <a:p>
            <a:pPr marL="0" indent="0">
              <a:buNone/>
            </a:pPr>
            <a:r>
              <a:rPr lang="en-GB" i="1" dirty="0" smtClean="0"/>
              <a:t>“Forgive </a:t>
            </a:r>
            <a:r>
              <a:rPr lang="en-GB" i="1" dirty="0"/>
              <a:t>us our sins as we forgive those who sin against us</a:t>
            </a:r>
            <a:r>
              <a:rPr lang="en-GB" i="1" dirty="0" smtClean="0"/>
              <a:t>….”</a:t>
            </a:r>
          </a:p>
          <a:p>
            <a:r>
              <a:rPr lang="en-GB" sz="2500" dirty="0" smtClean="0"/>
              <a:t>Notice the important caveat here, “as we forgive those”.  </a:t>
            </a:r>
          </a:p>
          <a:p>
            <a:r>
              <a:rPr lang="en-GB" sz="2500" dirty="0" smtClean="0"/>
              <a:t>Forgiveness isn’t optional, God commands us to love our neighbours as we love ourselves.</a:t>
            </a:r>
          </a:p>
          <a:p>
            <a:r>
              <a:rPr lang="en-GB" sz="2500" dirty="0" smtClean="0"/>
              <a:t>Confession doesn’t have to be done via someone else, God calls us to confess our sins to Him and reminds us that He is faithful and just to forgive us those sins.</a:t>
            </a:r>
          </a:p>
          <a:p>
            <a:r>
              <a:rPr lang="en-GB" sz="2500" dirty="0" smtClean="0"/>
              <a:t>We can’t love God and love our neighbours without forgiving them and ourselves.</a:t>
            </a:r>
            <a:endParaRPr lang="en-GB" sz="2500" dirty="0"/>
          </a:p>
        </p:txBody>
      </p:sp>
      <p:sp>
        <p:nvSpPr>
          <p:cNvPr id="4" name="Footer Placeholder 3"/>
          <p:cNvSpPr>
            <a:spLocks noGrp="1"/>
          </p:cNvSpPr>
          <p:nvPr>
            <p:ph type="ftr" sz="quarter" idx="11"/>
          </p:nvPr>
        </p:nvSpPr>
        <p:spPr/>
        <p:txBody>
          <a:bodyPr/>
          <a:lstStyle/>
          <a:p>
            <a:r>
              <a:rPr lang="en-GB" sz="1600" b="1" dirty="0">
                <a:solidFill>
                  <a:srgbClr val="FF0000"/>
                </a:solidFill>
              </a:rPr>
              <a:t>Touching Heaven, Changing Earth</a:t>
            </a:r>
            <a:endParaRPr lang="en-GB" sz="1600" b="1" dirty="0">
              <a:solidFill>
                <a:srgbClr val="FF0000"/>
              </a:solidFill>
            </a:endParaRPr>
          </a:p>
        </p:txBody>
      </p:sp>
    </p:spTree>
    <p:extLst>
      <p:ext uri="{BB962C8B-B14F-4D97-AF65-F5344CB8AC3E}">
        <p14:creationId xmlns:p14="http://schemas.microsoft.com/office/powerpoint/2010/main" val="16746074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380</TotalTime>
  <Words>642</Words>
  <Application>Microsoft Office PowerPoint</Application>
  <PresentationFormat>On-screen Show (4:3)</PresentationFormat>
  <Paragraphs>88</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How many Lord’s Prayers are there?</vt:lpstr>
      <vt:lpstr>Why is it important to know the Lord’s Prayer?</vt:lpstr>
      <vt:lpstr>The Lords Prayer</vt:lpstr>
      <vt:lpstr>The 5 elements </vt:lpstr>
      <vt:lpstr>Worship</vt:lpstr>
      <vt:lpstr>Intercession</vt:lpstr>
      <vt:lpstr>Petition</vt:lpstr>
      <vt:lpstr>Confession</vt:lpstr>
      <vt:lpstr>Supplication</vt:lpstr>
      <vt:lpstr>A friend Comes at midnight</vt:lpstr>
      <vt:lpstr>The principles of prayer</vt:lpstr>
      <vt:lpstr>Are we ready to pray the Jesus way?</vt:lpstr>
    </vt:vector>
  </TitlesOfParts>
  <Company>Star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Gronow</dc:creator>
  <cp:lastModifiedBy>Paul Gronow</cp:lastModifiedBy>
  <cp:revision>38</cp:revision>
  <dcterms:created xsi:type="dcterms:W3CDTF">2018-01-30T10:39:52Z</dcterms:created>
  <dcterms:modified xsi:type="dcterms:W3CDTF">2018-02-02T19:26:56Z</dcterms:modified>
</cp:coreProperties>
</file>