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6" r:id="rId3"/>
    <p:sldId id="267" r:id="rId4"/>
    <p:sldId id="280" r:id="rId5"/>
    <p:sldId id="281" r:id="rId6"/>
    <p:sldId id="290" r:id="rId7"/>
    <p:sldId id="291" r:id="rId8"/>
    <p:sldId id="292" r:id="rId9"/>
    <p:sldId id="295" r:id="rId10"/>
    <p:sldId id="283" r:id="rId11"/>
    <p:sldId id="293" r:id="rId12"/>
    <p:sldId id="294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84C9-E1AE-407B-A2D4-0274A78F3209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E5B57-7280-4D6C-A22B-1E86C05922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355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03E4-64B8-4B40-AD3F-4C90E2EAAA42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7366E-4D44-41E4-B06D-7C2B97389F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32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9497-647E-4C8E-BF56-F7F2A57ECB2F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0C3F-0241-4D13-BB96-D5175DD474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01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7633-FC72-4E54-99E8-A4390635081B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3C76-015F-411A-BA03-5E4F608EF8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242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C753-F521-497C-966B-2CA523D12E26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FFDA-EC2D-45AF-A525-84FB16CC32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6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2E2A6-EFEA-4B9A-82DC-45474DD4B77C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BDB3C-827F-425C-8A41-F36BBD28D4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78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96E0-24D8-4E4E-9138-BBA3F5D12840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CDC94-B0C2-4D36-827A-AFBC205010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1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38F-42F0-4347-BA96-B094DDDF66A3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4CE51-A74C-421C-9F7E-C1AE0A0490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76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05F0-96E2-4489-AACC-B0C1FB8F33F3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45577-5F3F-4B19-B94E-52F88489FE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280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5126-C80C-4901-BA9D-CDA87B08DDDD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0DA3D-0AF5-4598-A11F-27EF677E97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78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59123-7F1B-4AE1-B033-4ACEB425B8DF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5D0BD-67A7-444C-A393-9594F980A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51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D6809F-8E8A-432B-BA21-A32538234042}" type="datetimeFigureOut">
              <a:rPr lang="en-GB"/>
              <a:pPr>
                <a:defRPr/>
              </a:pPr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5825FBAB-079A-486C-AE90-CAE0DD7C36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MAKE </a:t>
            </a:r>
            <a:b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YOUR MIND</a:t>
            </a:r>
            <a:endParaRPr lang="en-GB" alt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Content Placeholder 3" descr="jam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73238"/>
            <a:ext cx="9121775" cy="37433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Solution to Indecision</a:t>
            </a:r>
            <a:endParaRPr lang="en-GB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Admit your need</a:t>
            </a:r>
            <a:endParaRPr lang="en-GB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Solution to Indecision</a:t>
            </a:r>
            <a:endParaRPr lang="en-GB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Admit your need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altLang="en-US" dirty="0" smtClean="0"/>
              <a:t>Ask for wisdom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7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Solution to Indecision</a:t>
            </a:r>
            <a:endParaRPr lang="en-GB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Admit your need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altLang="en-US" dirty="0" smtClean="0"/>
              <a:t>Ask for wisdom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altLang="en-US" dirty="0" smtClean="0"/>
              <a:t>Anticipate it - Believe and don’t doubt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331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b="1" dirty="0" smtClean="0"/>
              <a:t>THE PROMISE</a:t>
            </a:r>
            <a:endParaRPr lang="en-GB" altLang="en-US" sz="5400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9600" b="1" dirty="0" smtClean="0"/>
              <a:t> </a:t>
            </a:r>
            <a:r>
              <a:rPr lang="en-US" altLang="en-US" sz="8000" b="1" dirty="0" smtClean="0"/>
              <a:t>Ask for Wisdom and God will give it!</a:t>
            </a:r>
            <a:endParaRPr lang="en-GB" altLang="en-US" sz="8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411" y="0"/>
            <a:ext cx="9269411" cy="685799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James </a:t>
            </a:r>
            <a:r>
              <a:rPr lang="en-US" altLang="en-US" dirty="0" smtClean="0"/>
              <a:t>1:5-11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57403"/>
          </a:xfrm>
        </p:spPr>
        <p:txBody>
          <a:bodyPr/>
          <a:lstStyle/>
          <a:p>
            <a:pPr>
              <a:buNone/>
            </a:pPr>
            <a:r>
              <a:rPr lang="en-GB" altLang="en-US" dirty="0" smtClean="0"/>
              <a:t>   </a:t>
            </a:r>
            <a:r>
              <a:rPr lang="en-GB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If any of you lacks wisdom, you should ask God, who gives generously to all without finding fault, and it will be given to you. </a:t>
            </a:r>
            <a:r>
              <a:rPr lang="en-GB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But when you ask, you must believe and not doubt, because the one who doubts is like a wave of the sea, blown and tossed by the wind. </a:t>
            </a:r>
            <a:r>
              <a:rPr lang="en-GB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That person should not expect to receive anything from the Lord. </a:t>
            </a:r>
            <a:r>
              <a:rPr lang="en-GB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Such a person is double-minded and unstable in all they do.</a:t>
            </a:r>
            <a:r>
              <a:rPr lang="en-GB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b="1" i="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b="1" i="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If any of you lacks wisdom, you should ask God, who gives generously to all </a:t>
            </a:r>
            <a:r>
              <a:rPr lang="en-GB" b="0" i="0" dirty="0" err="1" smtClean="0">
                <a:solidFill>
                  <a:srgbClr val="000000"/>
                </a:solidFill>
                <a:effectLst/>
                <a:latin typeface="Helvetica Neue"/>
              </a:rPr>
              <a:t>withouto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James </a:t>
            </a:r>
            <a:r>
              <a:rPr lang="en-GB" altLang="en-US" dirty="0" smtClean="0"/>
              <a:t>1:5-11</a:t>
            </a:r>
            <a:endParaRPr lang="en-GB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i="1" dirty="0" smtClean="0"/>
              <a:t>    </a:t>
            </a:r>
            <a:r>
              <a:rPr lang="en-GB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Believers in humble circumstances ought to take pride in their high position. </a:t>
            </a:r>
            <a:r>
              <a:rPr lang="en-GB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But the rich should take pride in their humiliation—since they will pass away like a wild flower. </a:t>
            </a:r>
            <a:r>
              <a:rPr lang="en-GB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For the sun rises with scorching heat and withers the plant; its blossom falls and its beauty is destroyed. In the same way, the rich will fade away even while they go about their business.</a:t>
            </a:r>
            <a:endParaRPr lang="en-GB" alt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en-US" sz="9600" b="1" dirty="0" smtClean="0"/>
              <a:t> </a:t>
            </a:r>
            <a:r>
              <a:rPr lang="en-US" altLang="en-US" sz="4800" b="1" dirty="0" smtClean="0"/>
              <a:t>The quality of your life will be determined by the wisdom or foolishness of your decisions</a:t>
            </a:r>
            <a:endParaRPr lang="en-GB" altLang="en-US" sz="4800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9600" b="1" dirty="0" smtClean="0"/>
              <a:t> </a:t>
            </a:r>
            <a:r>
              <a:rPr lang="en-US" altLang="en-US" sz="9600" b="1" dirty="0" smtClean="0"/>
              <a:t>The Problem: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9600" b="1" dirty="0" smtClean="0"/>
              <a:t>Indecision</a:t>
            </a:r>
            <a:endParaRPr lang="en-GB" altLang="en-US" sz="9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Three ways indecision </a:t>
            </a:r>
            <a:br>
              <a:rPr lang="en-GB" altLang="en-US" dirty="0" smtClean="0"/>
            </a:br>
            <a:r>
              <a:rPr lang="en-GB" altLang="en-US" dirty="0" smtClean="0"/>
              <a:t>makes you unstable</a:t>
            </a:r>
            <a:endParaRPr lang="en-GB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b="1" dirty="0" smtClean="0"/>
              <a:t>Unstable emotions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05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Three ways indecision </a:t>
            </a:r>
            <a:br>
              <a:rPr lang="en-GB" altLang="en-US" dirty="0" smtClean="0"/>
            </a:br>
            <a:r>
              <a:rPr lang="en-GB" altLang="en-US" dirty="0" smtClean="0"/>
              <a:t>makes you unstable</a:t>
            </a:r>
            <a:endParaRPr lang="en-GB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b="1" dirty="0" smtClean="0"/>
              <a:t>Unstable emotions</a:t>
            </a:r>
          </a:p>
          <a:p>
            <a:pPr marL="0" indent="0">
              <a:buNone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en-US" b="1" dirty="0" smtClean="0"/>
              <a:t>Unstable relationships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76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Three ways indecision </a:t>
            </a:r>
            <a:br>
              <a:rPr lang="en-GB" altLang="en-US" dirty="0" smtClean="0"/>
            </a:br>
            <a:r>
              <a:rPr lang="en-GB" altLang="en-US" dirty="0" smtClean="0"/>
              <a:t>makes you unstable</a:t>
            </a:r>
            <a:endParaRPr lang="en-GB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b="1" dirty="0" smtClean="0"/>
              <a:t>Unstable emotions</a:t>
            </a:r>
          </a:p>
          <a:p>
            <a:pPr marL="0" indent="0">
              <a:buNone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en-US" b="1" dirty="0" smtClean="0"/>
              <a:t>Unstable relationships</a:t>
            </a:r>
          </a:p>
          <a:p>
            <a:pPr marL="0" indent="0">
              <a:buNone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altLang="en-US" b="1" dirty="0" smtClean="0"/>
              <a:t>Unstable spiritual life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98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" y="0"/>
            <a:ext cx="9145016" cy="6858000"/>
          </a:xfrm>
        </p:spPr>
      </p:pic>
    </p:spTree>
    <p:extLst>
      <p:ext uri="{BB962C8B-B14F-4D97-AF65-F5344CB8AC3E}">
        <p14:creationId xmlns:p14="http://schemas.microsoft.com/office/powerpoint/2010/main" val="85758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99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HOW TO MAKE  UP YOUR MIND</vt:lpstr>
      <vt:lpstr> James 1:5-11 </vt:lpstr>
      <vt:lpstr>James 1:5-11</vt:lpstr>
      <vt:lpstr>PowerPoint Presentation</vt:lpstr>
      <vt:lpstr>PowerPoint Presentation</vt:lpstr>
      <vt:lpstr>Three ways indecision  makes you unstable</vt:lpstr>
      <vt:lpstr>Three ways indecision  makes you unstable</vt:lpstr>
      <vt:lpstr>Three ways indecision  makes you unstable</vt:lpstr>
      <vt:lpstr>PowerPoint Presentation</vt:lpstr>
      <vt:lpstr>The Solution to Indecision</vt:lpstr>
      <vt:lpstr>The Solution to Indecision</vt:lpstr>
      <vt:lpstr>The Solution to Indecision</vt:lpstr>
      <vt:lpstr>THE PROMISE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Singer Singing</cp:lastModifiedBy>
  <cp:revision>31</cp:revision>
  <dcterms:created xsi:type="dcterms:W3CDTF">2011-09-10T16:04:42Z</dcterms:created>
  <dcterms:modified xsi:type="dcterms:W3CDTF">2019-09-21T16:14:47Z</dcterms:modified>
</cp:coreProperties>
</file>