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gathering of people drawn from all areas of society, forgiven and free, standing firm in the truth and presenting living proof of a loving God to a watching world.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22460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So I urge you, brothers and sisters, in view of God’s mercy, to offer your bodies as a living sacrifice, holy and pleasing to God – this is your true and proper worship.</a:t>
            </a:r>
          </a:p>
        </p:txBody>
      </p:sp>
    </p:spTree>
    <p:extLst>
      <p:ext uri="{BB962C8B-B14F-4D97-AF65-F5344CB8AC3E}">
        <p14:creationId xmlns:p14="http://schemas.microsoft.com/office/powerpoint/2010/main" val="145267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your community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211969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So let your light shine before others, that they may see your good deeds and glorify your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185005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But you are the ones chosen by God, chosen for the high calling of priestly work, chosen to be a holy people, God’s instruments to do his work and speak out for him. To tell others of the night and day difference he made for you – from nothing to something, from rejected to accepted.</a:t>
            </a:r>
          </a:p>
        </p:txBody>
      </p:sp>
    </p:spTree>
    <p:extLst>
      <p:ext uri="{BB962C8B-B14F-4D97-AF65-F5344CB8AC3E}">
        <p14:creationId xmlns:p14="http://schemas.microsoft.com/office/powerpoint/2010/main" val="348720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the Gospel</a:t>
            </a:r>
            <a:b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384508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It’s news I’m most proud to proclaim,                       this extraordinary message of God’s powerful plan to rescue everyone who trusts him.</a:t>
            </a:r>
          </a:p>
        </p:txBody>
      </p:sp>
    </p:spTree>
    <p:extLst>
      <p:ext uri="{BB962C8B-B14F-4D97-AF65-F5344CB8AC3E}">
        <p14:creationId xmlns:p14="http://schemas.microsoft.com/office/powerpoint/2010/main" val="362589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each other deeply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38762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Let me give you a new command; love one another. In the same way I loved you, you love one another. This is how everyone will recognise that you are my disciples – when they see the love you have for each other.</a:t>
            </a:r>
          </a:p>
        </p:txBody>
      </p:sp>
    </p:spTree>
    <p:extLst>
      <p:ext uri="{BB962C8B-B14F-4D97-AF65-F5344CB8AC3E}">
        <p14:creationId xmlns:p14="http://schemas.microsoft.com/office/powerpoint/2010/main" val="176554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continually</a:t>
            </a:r>
            <a:b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105042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29084-61F1-4888-9E54-1D9B012A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0" dirty="0">
                <a:solidFill>
                  <a:schemeClr val="bg1"/>
                </a:solidFill>
              </a:rPr>
              <a:t>Be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92E8-8CA5-4804-9F25-A06C44B5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And pray in the Spirit on all occasions with all kinds of prayers and requests. Be alert and always keep on praying for all the Lord’s people.</a:t>
            </a:r>
          </a:p>
        </p:txBody>
      </p:sp>
    </p:spTree>
    <p:extLst>
      <p:ext uri="{BB962C8B-B14F-4D97-AF65-F5344CB8AC3E}">
        <p14:creationId xmlns:p14="http://schemas.microsoft.com/office/powerpoint/2010/main" val="319717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FD6E-3BF0-4383-BED5-6E0EBC66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always</a:t>
            </a:r>
            <a:br>
              <a:rPr lang="en-GB" sz="8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9E229-2A13-4EC3-A83D-5C84DD661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46457"/>
          </a:xfrm>
        </p:spPr>
        <p:txBody>
          <a:bodyPr>
            <a:normAutofit/>
          </a:bodyPr>
          <a:lstStyle/>
          <a:p>
            <a:r>
              <a:rPr lang="en-GB" sz="6600" dirty="0"/>
              <a:t>Be the Church</a:t>
            </a:r>
          </a:p>
        </p:txBody>
      </p:sp>
    </p:spTree>
    <p:extLst>
      <p:ext uri="{BB962C8B-B14F-4D97-AF65-F5344CB8AC3E}">
        <p14:creationId xmlns:p14="http://schemas.microsoft.com/office/powerpoint/2010/main" val="141893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27</TotalTime>
  <Words>303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A gathering of people drawn from all areas of society, forgiven and free, standing firm in the truth and presenting living proof of a loving God to a watching world.</vt:lpstr>
      <vt:lpstr>Be the Church</vt:lpstr>
      <vt:lpstr>Preach the Gospel </vt:lpstr>
      <vt:lpstr>Be the Church</vt:lpstr>
      <vt:lpstr>Love each other deeply</vt:lpstr>
      <vt:lpstr>Be the Church</vt:lpstr>
      <vt:lpstr>Pray continually </vt:lpstr>
      <vt:lpstr>Be the Church</vt:lpstr>
      <vt:lpstr>Worship always </vt:lpstr>
      <vt:lpstr>Be the Church</vt:lpstr>
      <vt:lpstr>Serve your community</vt:lpstr>
      <vt:lpstr>Be the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gathering of people drawn from all areas of society, forgiven and free, standing firm in the truth and presenting living proof of a loving God to a watching world.</dc:title>
  <dc:creator>Gaynor jones</dc:creator>
  <cp:lastModifiedBy>Gaynor jones</cp:lastModifiedBy>
  <cp:revision>3</cp:revision>
  <dcterms:created xsi:type="dcterms:W3CDTF">2018-03-09T20:27:59Z</dcterms:created>
  <dcterms:modified xsi:type="dcterms:W3CDTF">2018-03-09T20:55:00Z</dcterms:modified>
</cp:coreProperties>
</file>