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60" r:id="rId5"/>
    <p:sldId id="265" r:id="rId6"/>
    <p:sldId id="273" r:id="rId7"/>
    <p:sldId id="262" r:id="rId8"/>
    <p:sldId id="263" r:id="rId9"/>
    <p:sldId id="264" r:id="rId10"/>
    <p:sldId id="266" r:id="rId11"/>
    <p:sldId id="267" r:id="rId12"/>
    <p:sldId id="268" r:id="rId13"/>
    <p:sldId id="274" r:id="rId14"/>
    <p:sldId id="275" r:id="rId15"/>
    <p:sldId id="269" r:id="rId16"/>
    <p:sldId id="270" r:id="rId17"/>
    <p:sldId id="276" r:id="rId18"/>
    <p:sldId id="271" r:id="rId19"/>
    <p:sldId id="272" r:id="rId20"/>
    <p:sldId id="25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3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64511C5-B1F0-41F4-89B2-37BFE6EE34B6}" type="datetimeFigureOut">
              <a:rPr lang="en-GB" smtClean="0"/>
              <a:t>08/03/2020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3676163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64511C5-B1F0-41F4-89B2-37BFE6EE34B6}" type="datetimeFigureOut">
              <a:rPr lang="en-GB" smtClean="0"/>
              <a:t>08/03/2020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121148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64511C5-B1F0-41F4-89B2-37BFE6EE34B6}" type="datetimeFigureOut">
              <a:rPr lang="en-GB" smtClean="0"/>
              <a:t>08/03/2020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2138236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64511C5-B1F0-41F4-89B2-37BFE6EE34B6}" type="datetimeFigureOut">
              <a:rPr lang="en-GB" smtClean="0"/>
              <a:t>08/03/2020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393219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4511C5-B1F0-41F4-89B2-37BFE6EE34B6}" type="datetimeFigureOut">
              <a:rPr lang="en-GB" smtClean="0"/>
              <a:t>08/03/2020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1416671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64511C5-B1F0-41F4-89B2-37BFE6EE34B6}" type="datetimeFigureOut">
              <a:rPr lang="en-GB" smtClean="0"/>
              <a:t>08/03/2020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994478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64511C5-B1F0-41F4-89B2-37BFE6EE34B6}" type="datetimeFigureOut">
              <a:rPr lang="en-GB" smtClean="0"/>
              <a:t>08/03/2020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1894073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64511C5-B1F0-41F4-89B2-37BFE6EE34B6}" type="datetimeFigureOut">
              <a:rPr lang="en-GB" smtClean="0"/>
              <a:t>08/03/2020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12550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4511C5-B1F0-41F4-89B2-37BFE6EE34B6}" type="datetimeFigureOut">
              <a:rPr lang="en-GB" smtClean="0"/>
              <a:t>08/03/2020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2774571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4511C5-B1F0-41F4-89B2-37BFE6EE34B6}" type="datetimeFigureOut">
              <a:rPr lang="en-GB" smtClean="0"/>
              <a:t>08/03/2020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2370145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4511C5-B1F0-41F4-89B2-37BFE6EE34B6}" type="datetimeFigureOut">
              <a:rPr lang="en-GB" smtClean="0"/>
              <a:t>08/03/2020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3825E6-F64E-4ADD-BD9E-2F08F6C45164}" type="slidenum">
              <a:rPr lang="en-GB" smtClean="0"/>
              <a:t>‹#›</a:t>
            </a:fld>
            <a:endParaRPr lang="en-GB"/>
          </a:p>
        </p:txBody>
      </p:sp>
    </p:spTree>
    <p:extLst>
      <p:ext uri="{BB962C8B-B14F-4D97-AF65-F5344CB8AC3E}">
        <p14:creationId xmlns:p14="http://schemas.microsoft.com/office/powerpoint/2010/main" val="3204408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511C5-B1F0-41F4-89B2-37BFE6EE34B6}" type="datetimeFigureOut">
              <a:rPr lang="en-GB" smtClean="0"/>
              <a:t>08/03/2020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825E6-F64E-4ADD-BD9E-2F08F6C45164}" type="slidenum">
              <a:rPr lang="en-GB" smtClean="0"/>
              <a:t>‹#›</a:t>
            </a:fld>
            <a:endParaRPr lang="en-GB"/>
          </a:p>
        </p:txBody>
      </p:sp>
    </p:spTree>
    <p:extLst>
      <p:ext uri="{BB962C8B-B14F-4D97-AF65-F5344CB8AC3E}">
        <p14:creationId xmlns:p14="http://schemas.microsoft.com/office/powerpoint/2010/main" val="319062972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1484784"/>
            <a:ext cx="8136904" cy="1200329"/>
          </a:xfrm>
          <a:prstGeom prst="rect">
            <a:avLst/>
          </a:prstGeom>
          <a:noFill/>
        </p:spPr>
        <p:txBody>
          <a:bodyPr wrap="square" rtlCol="0">
            <a:spAutoFit/>
          </a:bodyPr>
          <a:lstStyle/>
          <a:p>
            <a:pPr algn="ctr"/>
            <a:r>
              <a:rPr lang="en-GB" sz="7200" b="1" u="sng" dirty="0" smtClean="0"/>
              <a:t>Life in all it fullness</a:t>
            </a:r>
            <a:endParaRPr lang="en-GB" sz="7200" b="1" u="sng" dirty="0"/>
          </a:p>
        </p:txBody>
      </p:sp>
    </p:spTree>
    <p:extLst>
      <p:ext uri="{BB962C8B-B14F-4D97-AF65-F5344CB8AC3E}">
        <p14:creationId xmlns:p14="http://schemas.microsoft.com/office/powerpoint/2010/main" val="1319874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7496881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1412776"/>
            <a:ext cx="7848872" cy="3416320"/>
          </a:xfrm>
          <a:prstGeom prst="rect">
            <a:avLst/>
          </a:prstGeom>
        </p:spPr>
        <p:txBody>
          <a:bodyPr wrap="square">
            <a:spAutoFit/>
          </a:bodyPr>
          <a:lstStyle/>
          <a:p>
            <a:r>
              <a:rPr lang="en-GB" sz="3600" dirty="0" smtClean="0"/>
              <a:t>John 16 v 33</a:t>
            </a:r>
          </a:p>
          <a:p>
            <a:endParaRPr lang="en-GB" sz="3600" dirty="0"/>
          </a:p>
          <a:p>
            <a:r>
              <a:rPr lang="en-GB" sz="3600" dirty="0"/>
              <a:t>“I have told you these things so that in me you may have peace. In this world you will have trouble. But take heart! I have overcome the world</a:t>
            </a:r>
            <a:r>
              <a:rPr lang="en-GB" sz="3600" dirty="0" smtClean="0"/>
              <a:t>”.</a:t>
            </a:r>
            <a:endParaRPr lang="en-GB" sz="3600" dirty="0"/>
          </a:p>
        </p:txBody>
      </p:sp>
    </p:spTree>
    <p:extLst>
      <p:ext uri="{BB962C8B-B14F-4D97-AF65-F5344CB8AC3E}">
        <p14:creationId xmlns:p14="http://schemas.microsoft.com/office/powerpoint/2010/main" val="3787408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1052736"/>
            <a:ext cx="8208912" cy="4524315"/>
          </a:xfrm>
          <a:prstGeom prst="rect">
            <a:avLst/>
          </a:prstGeom>
        </p:spPr>
        <p:txBody>
          <a:bodyPr wrap="square">
            <a:spAutoFit/>
          </a:bodyPr>
          <a:lstStyle/>
          <a:p>
            <a:r>
              <a:rPr lang="en-GB" sz="3600" dirty="0"/>
              <a:t>Mark 28 v 30-31 </a:t>
            </a:r>
            <a:endParaRPr lang="en-GB" sz="3600" dirty="0" smtClean="0"/>
          </a:p>
          <a:p>
            <a:endParaRPr lang="en-GB" sz="3600" dirty="0"/>
          </a:p>
          <a:p>
            <a:r>
              <a:rPr lang="en-GB" sz="3600" dirty="0"/>
              <a:t>“Love the lord your God with all your heart and with all your soul and with all your mind and with all your strength. The second is this, love your neighbour as yourself, there is no greater command than these”.</a:t>
            </a:r>
          </a:p>
        </p:txBody>
      </p:sp>
    </p:spTree>
    <p:extLst>
      <p:ext uri="{BB962C8B-B14F-4D97-AF65-F5344CB8AC3E}">
        <p14:creationId xmlns:p14="http://schemas.microsoft.com/office/powerpoint/2010/main" val="1576065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80322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805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1556792"/>
            <a:ext cx="7488832" cy="2862322"/>
          </a:xfrm>
          <a:prstGeom prst="rect">
            <a:avLst/>
          </a:prstGeom>
        </p:spPr>
        <p:txBody>
          <a:bodyPr wrap="square">
            <a:spAutoFit/>
          </a:bodyPr>
          <a:lstStyle/>
          <a:p>
            <a:r>
              <a:rPr lang="en-GB" sz="3600" dirty="0"/>
              <a:t>Romans 12 v </a:t>
            </a:r>
            <a:r>
              <a:rPr lang="en-GB" sz="3600" dirty="0" smtClean="0"/>
              <a:t>2</a:t>
            </a:r>
          </a:p>
          <a:p>
            <a:endParaRPr lang="en-GB" sz="3600" dirty="0"/>
          </a:p>
          <a:p>
            <a:r>
              <a:rPr lang="en-GB" sz="3600" dirty="0" smtClean="0"/>
              <a:t>“Do </a:t>
            </a:r>
            <a:r>
              <a:rPr lang="en-GB" sz="3600" dirty="0"/>
              <a:t>not conform to the pattern of this world, but be transformed by the renewing of your mind”.</a:t>
            </a:r>
          </a:p>
        </p:txBody>
      </p:sp>
    </p:spTree>
    <p:extLst>
      <p:ext uri="{BB962C8B-B14F-4D97-AF65-F5344CB8AC3E}">
        <p14:creationId xmlns:p14="http://schemas.microsoft.com/office/powerpoint/2010/main" val="1753434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1772816"/>
            <a:ext cx="7704856" cy="2862322"/>
          </a:xfrm>
          <a:prstGeom prst="rect">
            <a:avLst/>
          </a:prstGeom>
        </p:spPr>
        <p:txBody>
          <a:bodyPr wrap="square">
            <a:spAutoFit/>
          </a:bodyPr>
          <a:lstStyle/>
          <a:p>
            <a:r>
              <a:rPr lang="en-GB" sz="3600" dirty="0"/>
              <a:t>Deuteronomy 28 v </a:t>
            </a:r>
            <a:r>
              <a:rPr lang="en-GB" sz="3600" dirty="0" smtClean="0"/>
              <a:t>13</a:t>
            </a:r>
          </a:p>
          <a:p>
            <a:endParaRPr lang="en-GB" sz="3600" dirty="0" smtClean="0"/>
          </a:p>
          <a:p>
            <a:r>
              <a:rPr lang="en-GB" sz="3600" dirty="0" smtClean="0"/>
              <a:t>“</a:t>
            </a:r>
            <a:r>
              <a:rPr lang="en-GB" sz="3600" dirty="0"/>
              <a:t>The Lord will make you the head and not the tail. If you pay attention to the commands of the Lord your God</a:t>
            </a:r>
            <a:r>
              <a:rPr lang="en-GB" sz="3600" dirty="0" smtClean="0"/>
              <a:t>”</a:t>
            </a:r>
            <a:endParaRPr lang="en-GB" sz="3600" dirty="0"/>
          </a:p>
        </p:txBody>
      </p:sp>
    </p:spTree>
    <p:extLst>
      <p:ext uri="{BB962C8B-B14F-4D97-AF65-F5344CB8AC3E}">
        <p14:creationId xmlns:p14="http://schemas.microsoft.com/office/powerpoint/2010/main" val="1852559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1" y="764703"/>
            <a:ext cx="6567480" cy="5259115"/>
          </a:xfrm>
          <a:prstGeom prst="rect">
            <a:avLst/>
          </a:prstGeom>
        </p:spPr>
      </p:pic>
    </p:spTree>
    <p:extLst>
      <p:ext uri="{BB962C8B-B14F-4D97-AF65-F5344CB8AC3E}">
        <p14:creationId xmlns:p14="http://schemas.microsoft.com/office/powerpoint/2010/main" val="336519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340768"/>
            <a:ext cx="7992888" cy="3416320"/>
          </a:xfrm>
          <a:prstGeom prst="rect">
            <a:avLst/>
          </a:prstGeom>
        </p:spPr>
        <p:txBody>
          <a:bodyPr wrap="square">
            <a:spAutoFit/>
          </a:bodyPr>
          <a:lstStyle/>
          <a:p>
            <a:r>
              <a:rPr lang="en-GB" sz="3600" dirty="0"/>
              <a:t>Isaiah 45 </a:t>
            </a:r>
            <a:r>
              <a:rPr lang="en-GB" sz="3600" dirty="0" smtClean="0"/>
              <a:t>v3</a:t>
            </a:r>
          </a:p>
          <a:p>
            <a:endParaRPr lang="en-GB" sz="3600" dirty="0"/>
          </a:p>
          <a:p>
            <a:r>
              <a:rPr lang="en-GB" sz="3600" dirty="0" smtClean="0"/>
              <a:t>“</a:t>
            </a:r>
            <a:r>
              <a:rPr lang="en-GB" sz="3600" dirty="0"/>
              <a:t>I will give you treasures hidden in the dark and secret places. Then you will know that I, the Lord God of Israel have called you by name”.</a:t>
            </a:r>
          </a:p>
        </p:txBody>
      </p:sp>
    </p:spTree>
    <p:extLst>
      <p:ext uri="{BB962C8B-B14F-4D97-AF65-F5344CB8AC3E}">
        <p14:creationId xmlns:p14="http://schemas.microsoft.com/office/powerpoint/2010/main" val="3820648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648" y="1628800"/>
            <a:ext cx="6480720" cy="2308324"/>
          </a:xfrm>
          <a:prstGeom prst="rect">
            <a:avLst/>
          </a:prstGeom>
        </p:spPr>
        <p:txBody>
          <a:bodyPr wrap="square">
            <a:spAutoFit/>
          </a:bodyPr>
          <a:lstStyle/>
          <a:p>
            <a:r>
              <a:rPr lang="en-GB" sz="3600" dirty="0"/>
              <a:t>John 10 v 10</a:t>
            </a:r>
            <a:endParaRPr lang="en-GB" sz="3600" dirty="0" smtClean="0"/>
          </a:p>
          <a:p>
            <a:endParaRPr lang="en-GB" sz="3600" dirty="0"/>
          </a:p>
          <a:p>
            <a:r>
              <a:rPr lang="en-GB" sz="3600" dirty="0" smtClean="0"/>
              <a:t>“</a:t>
            </a:r>
            <a:r>
              <a:rPr lang="en-GB" sz="3600" dirty="0"/>
              <a:t>He came that you might have life in all its abundance”. </a:t>
            </a:r>
          </a:p>
        </p:txBody>
      </p:sp>
    </p:spTree>
    <p:extLst>
      <p:ext uri="{BB962C8B-B14F-4D97-AF65-F5344CB8AC3E}">
        <p14:creationId xmlns:p14="http://schemas.microsoft.com/office/powerpoint/2010/main" val="1225763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6" y="1124744"/>
            <a:ext cx="7200800" cy="5109091"/>
          </a:xfrm>
          <a:prstGeom prst="rect">
            <a:avLst/>
          </a:prstGeom>
          <a:noFill/>
        </p:spPr>
        <p:txBody>
          <a:bodyPr wrap="square" rtlCol="0">
            <a:spAutoFit/>
          </a:bodyPr>
          <a:lstStyle/>
          <a:p>
            <a:r>
              <a:rPr lang="en-GB" sz="2800" dirty="0"/>
              <a:t>John 10 v 7 -</a:t>
            </a:r>
            <a:r>
              <a:rPr lang="en-GB" sz="2800" dirty="0" smtClean="0"/>
              <a:t>10</a:t>
            </a:r>
          </a:p>
          <a:p>
            <a:endParaRPr lang="en-GB" sz="2800" dirty="0"/>
          </a:p>
          <a:p>
            <a:r>
              <a:rPr lang="en-GB" sz="2800" dirty="0"/>
              <a:t>So Jesus said again, “I am telling you the truth, I am the gate for the sheep. All others who came before me were thieves and robbers, but the sheep did not listen to them. I am the gate. Whoever comes in by me will be saved, they will come in and go out and find pasture. The thief comes only in order to steal, kill and destroy. I come in order that you might have life - life in all its fullness”.</a:t>
            </a:r>
          </a:p>
          <a:p>
            <a:endParaRPr lang="en-GB" dirty="0"/>
          </a:p>
        </p:txBody>
      </p:sp>
    </p:spTree>
    <p:extLst>
      <p:ext uri="{BB962C8B-B14F-4D97-AF65-F5344CB8AC3E}">
        <p14:creationId xmlns:p14="http://schemas.microsoft.com/office/powerpoint/2010/main" val="36430456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eltic Worship _ In Christ Alone (Stuart Townend &amp; Keith Getty)_8kvFtXphmMU_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1835" t="37243"/>
          <a:stretch/>
        </p:blipFill>
        <p:spPr>
          <a:xfrm>
            <a:off x="619787" y="836712"/>
            <a:ext cx="8056669" cy="4531877"/>
          </a:xfrm>
          <a:prstGeom prst="rect">
            <a:avLst/>
          </a:prstGeom>
        </p:spPr>
      </p:pic>
    </p:spTree>
    <p:extLst>
      <p:ext uri="{BB962C8B-B14F-4D97-AF65-F5344CB8AC3E}">
        <p14:creationId xmlns:p14="http://schemas.microsoft.com/office/powerpoint/2010/main" val="278442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3608" y="1412776"/>
            <a:ext cx="7056784" cy="2862322"/>
          </a:xfrm>
          <a:prstGeom prst="rect">
            <a:avLst/>
          </a:prstGeom>
        </p:spPr>
        <p:txBody>
          <a:bodyPr wrap="square">
            <a:spAutoFit/>
          </a:bodyPr>
          <a:lstStyle/>
          <a:p>
            <a:r>
              <a:rPr lang="en-GB" sz="3600" dirty="0"/>
              <a:t>Philippians 4 v </a:t>
            </a:r>
            <a:r>
              <a:rPr lang="en-GB" sz="3600" dirty="0" smtClean="0"/>
              <a:t>19 </a:t>
            </a:r>
          </a:p>
          <a:p>
            <a:endParaRPr lang="en-GB" sz="3600" dirty="0"/>
          </a:p>
          <a:p>
            <a:r>
              <a:rPr lang="en-GB" sz="3600" dirty="0" smtClean="0"/>
              <a:t>“And </a:t>
            </a:r>
            <a:r>
              <a:rPr lang="en-GB" sz="3600" dirty="0"/>
              <a:t>my God will meet all your needs according to the riches of his glory in Christ Jesus”</a:t>
            </a:r>
          </a:p>
        </p:txBody>
      </p:sp>
    </p:spTree>
    <p:extLst>
      <p:ext uri="{BB962C8B-B14F-4D97-AF65-F5344CB8AC3E}">
        <p14:creationId xmlns:p14="http://schemas.microsoft.com/office/powerpoint/2010/main" val="1390073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9717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08720"/>
            <a:ext cx="8944994" cy="4536504"/>
          </a:xfrm>
          <a:prstGeom prst="rect">
            <a:avLst/>
          </a:prstGeom>
        </p:spPr>
      </p:pic>
    </p:spTree>
    <p:extLst>
      <p:ext uri="{BB962C8B-B14F-4D97-AF65-F5344CB8AC3E}">
        <p14:creationId xmlns:p14="http://schemas.microsoft.com/office/powerpoint/2010/main" val="185898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00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7624" y="1628800"/>
            <a:ext cx="7344816" cy="1754326"/>
          </a:xfrm>
          <a:prstGeom prst="rect">
            <a:avLst/>
          </a:prstGeom>
        </p:spPr>
        <p:txBody>
          <a:bodyPr wrap="square">
            <a:spAutoFit/>
          </a:bodyPr>
          <a:lstStyle/>
          <a:p>
            <a:r>
              <a:rPr lang="en-GB" sz="3600" dirty="0"/>
              <a:t>“He brought me out into a spacious place, he rescued me because he delight in me”</a:t>
            </a:r>
          </a:p>
        </p:txBody>
      </p:sp>
      <p:sp>
        <p:nvSpPr>
          <p:cNvPr id="5" name="Rectangle 4"/>
          <p:cNvSpPr/>
          <p:nvPr/>
        </p:nvSpPr>
        <p:spPr>
          <a:xfrm>
            <a:off x="1187624" y="836712"/>
            <a:ext cx="2803140" cy="646331"/>
          </a:xfrm>
          <a:prstGeom prst="rect">
            <a:avLst/>
          </a:prstGeom>
        </p:spPr>
        <p:txBody>
          <a:bodyPr wrap="none">
            <a:spAutoFit/>
          </a:bodyPr>
          <a:lstStyle/>
          <a:p>
            <a:r>
              <a:rPr lang="en-GB" sz="3600" dirty="0"/>
              <a:t>Psalm 18 v 19</a:t>
            </a:r>
            <a:r>
              <a:rPr lang="en-GB" dirty="0"/>
              <a:t> </a:t>
            </a:r>
          </a:p>
        </p:txBody>
      </p:sp>
    </p:spTree>
    <p:extLst>
      <p:ext uri="{BB962C8B-B14F-4D97-AF65-F5344CB8AC3E}">
        <p14:creationId xmlns:p14="http://schemas.microsoft.com/office/powerpoint/2010/main" val="1659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616" y="1484784"/>
            <a:ext cx="6912768" cy="3416320"/>
          </a:xfrm>
          <a:prstGeom prst="rect">
            <a:avLst/>
          </a:prstGeom>
        </p:spPr>
        <p:txBody>
          <a:bodyPr wrap="square">
            <a:spAutoFit/>
          </a:bodyPr>
          <a:lstStyle/>
          <a:p>
            <a:r>
              <a:rPr lang="en-GB" sz="3600" dirty="0"/>
              <a:t>John 3 – 16 </a:t>
            </a:r>
            <a:endParaRPr lang="en-GB" sz="3600" dirty="0" smtClean="0"/>
          </a:p>
          <a:p>
            <a:endParaRPr lang="en-GB" sz="3600" dirty="0" smtClean="0"/>
          </a:p>
          <a:p>
            <a:r>
              <a:rPr lang="en-GB" sz="3600" dirty="0" smtClean="0"/>
              <a:t>“</a:t>
            </a:r>
            <a:r>
              <a:rPr lang="en-GB" sz="3600" dirty="0"/>
              <a:t>For God so loved the world that he gave us his one and only son that whoever believes in him shall not perish but have everlasting life”</a:t>
            </a:r>
          </a:p>
        </p:txBody>
      </p:sp>
    </p:spTree>
    <p:extLst>
      <p:ext uri="{BB962C8B-B14F-4D97-AF65-F5344CB8AC3E}">
        <p14:creationId xmlns:p14="http://schemas.microsoft.com/office/powerpoint/2010/main" val="960688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AppData\Local\Microsoft\Windows\INetCache\IE\TY56NV62\fuel-gauge_100169374_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836712"/>
            <a:ext cx="4608512"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39652" y="5445224"/>
            <a:ext cx="6552728" cy="1107996"/>
          </a:xfrm>
          <a:prstGeom prst="rect">
            <a:avLst/>
          </a:prstGeom>
          <a:noFill/>
        </p:spPr>
        <p:txBody>
          <a:bodyPr wrap="square" rtlCol="0">
            <a:spAutoFit/>
          </a:bodyPr>
          <a:lstStyle/>
          <a:p>
            <a:pPr algn="ctr"/>
            <a:r>
              <a:rPr lang="en-GB" sz="6600" dirty="0" smtClean="0"/>
              <a:t>Abundant Life</a:t>
            </a:r>
            <a:endParaRPr lang="en-GB" sz="6600" dirty="0"/>
          </a:p>
        </p:txBody>
      </p:sp>
    </p:spTree>
    <p:extLst>
      <p:ext uri="{BB962C8B-B14F-4D97-AF65-F5344CB8AC3E}">
        <p14:creationId xmlns:p14="http://schemas.microsoft.com/office/powerpoint/2010/main" val="22753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854</TotalTime>
  <Words>382</Words>
  <Application>Microsoft Office PowerPoint</Application>
  <PresentationFormat>On-screen Show (4:3)</PresentationFormat>
  <Paragraphs>31</Paragraphs>
  <Slides>20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Coastlands Family Church Barry</cp:lastModifiedBy>
  <cp:revision>21</cp:revision>
  <dcterms:created xsi:type="dcterms:W3CDTF">2020-03-07T07:57:44Z</dcterms:created>
  <dcterms:modified xsi:type="dcterms:W3CDTF">2020-03-08T10:09:08Z</dcterms:modified>
</cp:coreProperties>
</file>