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4316DE2-F666-41A7-B2C0-28A9F739093D}" type="datetimeFigureOut">
              <a:rPr lang="en-GB" smtClean="0"/>
              <a:t>04/01/2020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7C65FB-2F78-47DD-B971-B1F37814044B}" type="slidenum">
              <a:rPr lang="en-GB" smtClean="0"/>
              <a:t>‹#›</a:t>
            </a:fld>
            <a:endParaRPr lang="en-GB"/>
          </a:p>
        </p:txBody>
      </p:sp>
    </p:spTree>
    <p:extLst>
      <p:ext uri="{BB962C8B-B14F-4D97-AF65-F5344CB8AC3E}">
        <p14:creationId xmlns:p14="http://schemas.microsoft.com/office/powerpoint/2010/main" val="2378294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316DE2-F666-41A7-B2C0-28A9F739093D}" type="datetimeFigureOut">
              <a:rPr lang="en-GB" smtClean="0"/>
              <a:t>04/01/2020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7C65FB-2F78-47DD-B971-B1F37814044B}" type="slidenum">
              <a:rPr lang="en-GB" smtClean="0"/>
              <a:t>‹#›</a:t>
            </a:fld>
            <a:endParaRPr lang="en-GB"/>
          </a:p>
        </p:txBody>
      </p:sp>
    </p:spTree>
    <p:extLst>
      <p:ext uri="{BB962C8B-B14F-4D97-AF65-F5344CB8AC3E}">
        <p14:creationId xmlns:p14="http://schemas.microsoft.com/office/powerpoint/2010/main" val="1557773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316DE2-F666-41A7-B2C0-28A9F739093D}" type="datetimeFigureOut">
              <a:rPr lang="en-GB" smtClean="0"/>
              <a:t>04/01/2020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7C65FB-2F78-47DD-B971-B1F37814044B}" type="slidenum">
              <a:rPr lang="en-GB" smtClean="0"/>
              <a:t>‹#›</a:t>
            </a:fld>
            <a:endParaRPr lang="en-GB"/>
          </a:p>
        </p:txBody>
      </p:sp>
    </p:spTree>
    <p:extLst>
      <p:ext uri="{BB962C8B-B14F-4D97-AF65-F5344CB8AC3E}">
        <p14:creationId xmlns:p14="http://schemas.microsoft.com/office/powerpoint/2010/main" val="1526040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316DE2-F666-41A7-B2C0-28A9F739093D}" type="datetimeFigureOut">
              <a:rPr lang="en-GB" smtClean="0"/>
              <a:t>04/01/2020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7C65FB-2F78-47DD-B971-B1F37814044B}" type="slidenum">
              <a:rPr lang="en-GB" smtClean="0"/>
              <a:t>‹#›</a:t>
            </a:fld>
            <a:endParaRPr lang="en-GB"/>
          </a:p>
        </p:txBody>
      </p:sp>
    </p:spTree>
    <p:extLst>
      <p:ext uri="{BB962C8B-B14F-4D97-AF65-F5344CB8AC3E}">
        <p14:creationId xmlns:p14="http://schemas.microsoft.com/office/powerpoint/2010/main" val="2624844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316DE2-F666-41A7-B2C0-28A9F739093D}" type="datetimeFigureOut">
              <a:rPr lang="en-GB" smtClean="0"/>
              <a:t>04/01/2020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7C65FB-2F78-47DD-B971-B1F37814044B}" type="slidenum">
              <a:rPr lang="en-GB" smtClean="0"/>
              <a:t>‹#›</a:t>
            </a:fld>
            <a:endParaRPr lang="en-GB"/>
          </a:p>
        </p:txBody>
      </p:sp>
    </p:spTree>
    <p:extLst>
      <p:ext uri="{BB962C8B-B14F-4D97-AF65-F5344CB8AC3E}">
        <p14:creationId xmlns:p14="http://schemas.microsoft.com/office/powerpoint/2010/main" val="163394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316DE2-F666-41A7-B2C0-28A9F739093D}" type="datetimeFigureOut">
              <a:rPr lang="en-GB" smtClean="0"/>
              <a:t>04/01/2020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7C65FB-2F78-47DD-B971-B1F37814044B}" type="slidenum">
              <a:rPr lang="en-GB" smtClean="0"/>
              <a:t>‹#›</a:t>
            </a:fld>
            <a:endParaRPr lang="en-GB"/>
          </a:p>
        </p:txBody>
      </p:sp>
    </p:spTree>
    <p:extLst>
      <p:ext uri="{BB962C8B-B14F-4D97-AF65-F5344CB8AC3E}">
        <p14:creationId xmlns:p14="http://schemas.microsoft.com/office/powerpoint/2010/main" val="2615448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316DE2-F666-41A7-B2C0-28A9F739093D}" type="datetimeFigureOut">
              <a:rPr lang="en-GB" smtClean="0"/>
              <a:t>04/01/2020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7C65FB-2F78-47DD-B971-B1F37814044B}" type="slidenum">
              <a:rPr lang="en-GB" smtClean="0"/>
              <a:t>‹#›</a:t>
            </a:fld>
            <a:endParaRPr lang="en-GB"/>
          </a:p>
        </p:txBody>
      </p:sp>
    </p:spTree>
    <p:extLst>
      <p:ext uri="{BB962C8B-B14F-4D97-AF65-F5344CB8AC3E}">
        <p14:creationId xmlns:p14="http://schemas.microsoft.com/office/powerpoint/2010/main" val="1099879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316DE2-F666-41A7-B2C0-28A9F739093D}" type="datetimeFigureOut">
              <a:rPr lang="en-GB" smtClean="0"/>
              <a:t>04/01/2020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7C65FB-2F78-47DD-B971-B1F37814044B}" type="slidenum">
              <a:rPr lang="en-GB" smtClean="0"/>
              <a:t>‹#›</a:t>
            </a:fld>
            <a:endParaRPr lang="en-GB"/>
          </a:p>
        </p:txBody>
      </p:sp>
    </p:spTree>
    <p:extLst>
      <p:ext uri="{BB962C8B-B14F-4D97-AF65-F5344CB8AC3E}">
        <p14:creationId xmlns:p14="http://schemas.microsoft.com/office/powerpoint/2010/main" val="1755382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316DE2-F666-41A7-B2C0-28A9F739093D}" type="datetimeFigureOut">
              <a:rPr lang="en-GB" smtClean="0"/>
              <a:t>04/01/2020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7C65FB-2F78-47DD-B971-B1F37814044B}" type="slidenum">
              <a:rPr lang="en-GB" smtClean="0"/>
              <a:t>‹#›</a:t>
            </a:fld>
            <a:endParaRPr lang="en-GB"/>
          </a:p>
        </p:txBody>
      </p:sp>
    </p:spTree>
    <p:extLst>
      <p:ext uri="{BB962C8B-B14F-4D97-AF65-F5344CB8AC3E}">
        <p14:creationId xmlns:p14="http://schemas.microsoft.com/office/powerpoint/2010/main" val="821907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4316DE2-F666-41A7-B2C0-28A9F739093D}" type="datetimeFigureOut">
              <a:rPr lang="en-GB" smtClean="0"/>
              <a:t>04/01/2020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7C65FB-2F78-47DD-B971-B1F37814044B}" type="slidenum">
              <a:rPr lang="en-GB" smtClean="0"/>
              <a:t>‹#›</a:t>
            </a:fld>
            <a:endParaRPr lang="en-GB"/>
          </a:p>
        </p:txBody>
      </p:sp>
    </p:spTree>
    <p:extLst>
      <p:ext uri="{BB962C8B-B14F-4D97-AF65-F5344CB8AC3E}">
        <p14:creationId xmlns:p14="http://schemas.microsoft.com/office/powerpoint/2010/main" val="1634564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4316DE2-F666-41A7-B2C0-28A9F739093D}" type="datetimeFigureOut">
              <a:rPr lang="en-GB" smtClean="0"/>
              <a:t>04/01/2020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7C65FB-2F78-47DD-B971-B1F37814044B}" type="slidenum">
              <a:rPr lang="en-GB" smtClean="0"/>
              <a:t>‹#›</a:t>
            </a:fld>
            <a:endParaRPr lang="en-GB"/>
          </a:p>
        </p:txBody>
      </p:sp>
    </p:spTree>
    <p:extLst>
      <p:ext uri="{BB962C8B-B14F-4D97-AF65-F5344CB8AC3E}">
        <p14:creationId xmlns:p14="http://schemas.microsoft.com/office/powerpoint/2010/main" val="4140587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316DE2-F666-41A7-B2C0-28A9F739093D}" type="datetimeFigureOut">
              <a:rPr lang="en-GB" smtClean="0"/>
              <a:t>04/01/2020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7C65FB-2F78-47DD-B971-B1F37814044B}" type="slidenum">
              <a:rPr lang="en-GB" smtClean="0"/>
              <a:t>‹#›</a:t>
            </a:fld>
            <a:endParaRPr lang="en-GB"/>
          </a:p>
        </p:txBody>
      </p:sp>
    </p:spTree>
    <p:extLst>
      <p:ext uri="{BB962C8B-B14F-4D97-AF65-F5344CB8AC3E}">
        <p14:creationId xmlns:p14="http://schemas.microsoft.com/office/powerpoint/2010/main" val="107998730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FEA11-D757-4DC1-A51A-B422CF1B8928}"/>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64FB48EC-A278-4B84-931C-9C3B1038D0F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1" y="27871"/>
            <a:ext cx="7297946" cy="6830129"/>
          </a:xfrm>
        </p:spPr>
      </p:pic>
    </p:spTree>
    <p:extLst>
      <p:ext uri="{BB962C8B-B14F-4D97-AF65-F5344CB8AC3E}">
        <p14:creationId xmlns:p14="http://schemas.microsoft.com/office/powerpoint/2010/main" val="1471587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DDA90-3CBE-4B58-A8CA-E42A84CAF27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BFB95BE-69BD-43D4-90B4-1B9CCF1F1640}"/>
              </a:ext>
            </a:extLst>
          </p:cNvPr>
          <p:cNvSpPr>
            <a:spLocks noGrp="1"/>
          </p:cNvSpPr>
          <p:nvPr>
            <p:ph idx="1"/>
          </p:nvPr>
        </p:nvSpPr>
        <p:spPr/>
        <p:txBody>
          <a:bodyPr>
            <a:normAutofit/>
          </a:bodyPr>
          <a:lstStyle/>
          <a:p>
            <a:pPr marL="0" indent="0">
              <a:buNone/>
            </a:pPr>
            <a:r>
              <a:rPr lang="en-US" sz="9600" dirty="0"/>
              <a:t>Life is brief</a:t>
            </a:r>
            <a:endParaRPr lang="en-GB" sz="9600" dirty="0"/>
          </a:p>
        </p:txBody>
      </p:sp>
    </p:spTree>
    <p:extLst>
      <p:ext uri="{BB962C8B-B14F-4D97-AF65-F5344CB8AC3E}">
        <p14:creationId xmlns:p14="http://schemas.microsoft.com/office/powerpoint/2010/main" val="3828781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4981E-4DFF-423C-BB9C-F330EF8B1383}"/>
              </a:ext>
            </a:extLst>
          </p:cNvPr>
          <p:cNvSpPr>
            <a:spLocks noGrp="1"/>
          </p:cNvSpPr>
          <p:nvPr>
            <p:ph type="title"/>
          </p:nvPr>
        </p:nvSpPr>
        <p:spPr/>
        <p:txBody>
          <a:bodyPr/>
          <a:lstStyle/>
          <a:p>
            <a:r>
              <a:rPr lang="en-US" dirty="0"/>
              <a:t>Matthew 6:34 </a:t>
            </a:r>
            <a:endParaRPr lang="en-GB" dirty="0"/>
          </a:p>
        </p:txBody>
      </p:sp>
      <p:sp>
        <p:nvSpPr>
          <p:cNvPr id="3" name="Content Placeholder 2">
            <a:extLst>
              <a:ext uri="{FF2B5EF4-FFF2-40B4-BE49-F238E27FC236}">
                <a16:creationId xmlns:a16="http://schemas.microsoft.com/office/drawing/2014/main" id="{78864A19-4AF0-49C1-A4F6-46104741C526}"/>
              </a:ext>
            </a:extLst>
          </p:cNvPr>
          <p:cNvSpPr>
            <a:spLocks noGrp="1"/>
          </p:cNvSpPr>
          <p:nvPr>
            <p:ph idx="1"/>
          </p:nvPr>
        </p:nvSpPr>
        <p:spPr/>
        <p:txBody>
          <a:bodyPr/>
          <a:lstStyle/>
          <a:p>
            <a:pPr marL="0" indent="0">
              <a:buNone/>
            </a:pPr>
            <a:r>
              <a:rPr lang="en-US" dirty="0"/>
              <a:t> </a:t>
            </a:r>
            <a:r>
              <a:rPr lang="en-US" sz="6600" i="1" dirty="0"/>
              <a:t>"So don't be anxious about tomorrow -- God will take care of your tomorrow too. Live one day at a time." </a:t>
            </a:r>
            <a:endParaRPr lang="en-GB" sz="6600" dirty="0"/>
          </a:p>
        </p:txBody>
      </p:sp>
    </p:spTree>
    <p:extLst>
      <p:ext uri="{BB962C8B-B14F-4D97-AF65-F5344CB8AC3E}">
        <p14:creationId xmlns:p14="http://schemas.microsoft.com/office/powerpoint/2010/main" val="2919208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8E8E7-B87A-494F-B474-71B6A521C6E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7D828836-CA26-43D2-8BFF-3ADFF50BD735}"/>
              </a:ext>
            </a:extLst>
          </p:cNvPr>
          <p:cNvSpPr>
            <a:spLocks noGrp="1"/>
          </p:cNvSpPr>
          <p:nvPr>
            <p:ph idx="1"/>
          </p:nvPr>
        </p:nvSpPr>
        <p:spPr/>
        <p:txBody>
          <a:bodyPr/>
          <a:lstStyle/>
          <a:p>
            <a:pPr marL="0" indent="0">
              <a:buNone/>
            </a:pPr>
            <a:r>
              <a:rPr lang="en-US" sz="6600" b="1" dirty="0"/>
              <a:t>The third mistake is </a:t>
            </a:r>
          </a:p>
          <a:p>
            <a:pPr marL="0" indent="0">
              <a:buNone/>
            </a:pPr>
            <a:r>
              <a:rPr lang="en-US" sz="6600" b="1" i="1" dirty="0"/>
              <a:t>putting off doing good</a:t>
            </a:r>
            <a:r>
              <a:rPr lang="en-US" sz="6600" b="1" dirty="0"/>
              <a:t>.</a:t>
            </a:r>
            <a:endParaRPr lang="en-GB" sz="6600" dirty="0"/>
          </a:p>
          <a:p>
            <a:pPr marL="0" indent="0">
              <a:buNone/>
            </a:pPr>
            <a:endParaRPr lang="en-GB" dirty="0"/>
          </a:p>
        </p:txBody>
      </p:sp>
    </p:spTree>
    <p:extLst>
      <p:ext uri="{BB962C8B-B14F-4D97-AF65-F5344CB8AC3E}">
        <p14:creationId xmlns:p14="http://schemas.microsoft.com/office/powerpoint/2010/main" val="4025106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F87D7-845C-4036-964C-63C02CF82F35}"/>
              </a:ext>
            </a:extLst>
          </p:cNvPr>
          <p:cNvSpPr>
            <a:spLocks noGrp="1"/>
          </p:cNvSpPr>
          <p:nvPr>
            <p:ph type="title"/>
          </p:nvPr>
        </p:nvSpPr>
        <p:spPr/>
        <p:txBody>
          <a:bodyPr/>
          <a:lstStyle/>
          <a:p>
            <a:r>
              <a:rPr lang="en-US" dirty="0"/>
              <a:t>Proverbs 3:27-28 </a:t>
            </a:r>
            <a:endParaRPr lang="en-GB" dirty="0"/>
          </a:p>
        </p:txBody>
      </p:sp>
      <p:sp>
        <p:nvSpPr>
          <p:cNvPr id="3" name="Content Placeholder 2">
            <a:extLst>
              <a:ext uri="{FF2B5EF4-FFF2-40B4-BE49-F238E27FC236}">
                <a16:creationId xmlns:a16="http://schemas.microsoft.com/office/drawing/2014/main" id="{3E2A02E7-9624-4F42-97B0-984E6D89631F}"/>
              </a:ext>
            </a:extLst>
          </p:cNvPr>
          <p:cNvSpPr>
            <a:spLocks noGrp="1"/>
          </p:cNvSpPr>
          <p:nvPr>
            <p:ph idx="1"/>
          </p:nvPr>
        </p:nvSpPr>
        <p:spPr/>
        <p:txBody>
          <a:bodyPr>
            <a:normAutofit lnSpcReduction="10000"/>
          </a:bodyPr>
          <a:lstStyle/>
          <a:p>
            <a:pPr marL="0" indent="0">
              <a:buNone/>
            </a:pPr>
            <a:r>
              <a:rPr lang="en-US" sz="5400" i="1" dirty="0"/>
              <a:t>"Do not withhold good from those who deserve it, when it is in your power to act. Do not say to your </a:t>
            </a:r>
            <a:r>
              <a:rPr lang="en-US" sz="5400" i="1" dirty="0" err="1"/>
              <a:t>neighbour</a:t>
            </a:r>
            <a:r>
              <a:rPr lang="en-US" sz="5400" i="1" dirty="0"/>
              <a:t>, `Come back later; I'll give it tomorrow' -- when you now have it with you." </a:t>
            </a:r>
            <a:endParaRPr lang="en-GB" sz="5400" dirty="0"/>
          </a:p>
          <a:p>
            <a:pPr marL="0" indent="0">
              <a:buNone/>
            </a:pPr>
            <a:endParaRPr lang="en-GB" dirty="0"/>
          </a:p>
        </p:txBody>
      </p:sp>
    </p:spTree>
    <p:extLst>
      <p:ext uri="{BB962C8B-B14F-4D97-AF65-F5344CB8AC3E}">
        <p14:creationId xmlns:p14="http://schemas.microsoft.com/office/powerpoint/2010/main" val="3528347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4963E-5692-4B73-BC42-FB6826AE3FE5}"/>
              </a:ext>
            </a:extLst>
          </p:cNvPr>
          <p:cNvSpPr>
            <a:spLocks noGrp="1"/>
          </p:cNvSpPr>
          <p:nvPr>
            <p:ph type="title"/>
          </p:nvPr>
        </p:nvSpPr>
        <p:spPr/>
        <p:txBody>
          <a:bodyPr>
            <a:noAutofit/>
          </a:bodyPr>
          <a:lstStyle/>
          <a:p>
            <a:r>
              <a:rPr lang="en-GB" sz="9600" dirty="0"/>
              <a:t>Life</a:t>
            </a:r>
          </a:p>
        </p:txBody>
      </p:sp>
      <p:sp>
        <p:nvSpPr>
          <p:cNvPr id="3" name="Content Placeholder 2">
            <a:extLst>
              <a:ext uri="{FF2B5EF4-FFF2-40B4-BE49-F238E27FC236}">
                <a16:creationId xmlns:a16="http://schemas.microsoft.com/office/drawing/2014/main" id="{C3BD6A1D-B376-47A4-B899-57443E228643}"/>
              </a:ext>
            </a:extLst>
          </p:cNvPr>
          <p:cNvSpPr>
            <a:spLocks noGrp="1"/>
          </p:cNvSpPr>
          <p:nvPr>
            <p:ph idx="1"/>
          </p:nvPr>
        </p:nvSpPr>
        <p:spPr/>
        <p:txBody>
          <a:bodyPr>
            <a:normAutofit/>
          </a:bodyPr>
          <a:lstStyle/>
          <a:p>
            <a:pPr marL="0" indent="0">
              <a:buNone/>
            </a:pPr>
            <a:r>
              <a:rPr lang="en-GB" sz="8800" dirty="0"/>
              <a:t>Its not the duration – it’s the donation!</a:t>
            </a:r>
          </a:p>
        </p:txBody>
      </p:sp>
    </p:spTree>
    <p:extLst>
      <p:ext uri="{BB962C8B-B14F-4D97-AF65-F5344CB8AC3E}">
        <p14:creationId xmlns:p14="http://schemas.microsoft.com/office/powerpoint/2010/main" val="1975150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FC36D-6AA2-418B-81EA-7A5654F6F8DB}"/>
              </a:ext>
            </a:extLst>
          </p:cNvPr>
          <p:cNvSpPr>
            <a:spLocks noGrp="1"/>
          </p:cNvSpPr>
          <p:nvPr>
            <p:ph type="title"/>
          </p:nvPr>
        </p:nvSpPr>
        <p:spPr/>
        <p:txBody>
          <a:bodyPr/>
          <a:lstStyle/>
          <a:p>
            <a:pPr algn="just"/>
            <a:r>
              <a:rPr lang="en-GB" dirty="0"/>
              <a:t>James 4:13-17</a:t>
            </a:r>
          </a:p>
        </p:txBody>
      </p:sp>
      <p:sp>
        <p:nvSpPr>
          <p:cNvPr id="3" name="Content Placeholder 2">
            <a:extLst>
              <a:ext uri="{FF2B5EF4-FFF2-40B4-BE49-F238E27FC236}">
                <a16:creationId xmlns:a16="http://schemas.microsoft.com/office/drawing/2014/main" id="{537582F9-7D13-44F2-A628-D552B48CF804}"/>
              </a:ext>
            </a:extLst>
          </p:cNvPr>
          <p:cNvSpPr>
            <a:spLocks noGrp="1"/>
          </p:cNvSpPr>
          <p:nvPr>
            <p:ph idx="1"/>
          </p:nvPr>
        </p:nvSpPr>
        <p:spPr/>
        <p:txBody>
          <a:bodyPr>
            <a:noAutofit/>
          </a:bodyPr>
          <a:lstStyle/>
          <a:p>
            <a:pPr marL="0" indent="0">
              <a:buNone/>
            </a:pPr>
            <a:r>
              <a:rPr lang="en-US" sz="3600" dirty="0"/>
              <a:t>Now listen, you who say, ‘Today or tomorrow we will go to this or that city, spend a year there, carry on business and make money.’ Why, you do not even know what will happen tomorrow. What is your life? You are a mist that appears for a little while and then vanishes. Instead, you ought to say, ‘If it is the Lord’s will, we will live and do this or that.’ As it is, you boast in your arrogant schemes. All such boasting is evil. If anyone, then, knows the good they ought to do and doesn’t do it, it is sin for them.</a:t>
            </a:r>
            <a:endParaRPr lang="en-GB" sz="3600" dirty="0"/>
          </a:p>
        </p:txBody>
      </p:sp>
    </p:spTree>
    <p:extLst>
      <p:ext uri="{BB962C8B-B14F-4D97-AF65-F5344CB8AC3E}">
        <p14:creationId xmlns:p14="http://schemas.microsoft.com/office/powerpoint/2010/main" val="2388898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BCF96-7FA9-4463-B8E4-9087C165D28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BC63CE5-49B3-435B-9A2B-D78983852D94}"/>
              </a:ext>
            </a:extLst>
          </p:cNvPr>
          <p:cNvSpPr>
            <a:spLocks noGrp="1"/>
          </p:cNvSpPr>
          <p:nvPr>
            <p:ph idx="1"/>
          </p:nvPr>
        </p:nvSpPr>
        <p:spPr/>
        <p:txBody>
          <a:bodyPr/>
          <a:lstStyle/>
          <a:p>
            <a:pPr marL="0" indent="0">
              <a:buNone/>
            </a:pPr>
            <a:r>
              <a:rPr lang="en-US" sz="6600" b="1" dirty="0"/>
              <a:t>The first mistake is </a:t>
            </a:r>
          </a:p>
          <a:p>
            <a:pPr marL="0" indent="0">
              <a:buNone/>
            </a:pPr>
            <a:r>
              <a:rPr lang="en-US" sz="6600" b="1" i="1" dirty="0"/>
              <a:t>planning without God</a:t>
            </a:r>
            <a:r>
              <a:rPr lang="en-US" b="1" i="1" dirty="0"/>
              <a:t>.</a:t>
            </a:r>
            <a:endParaRPr lang="en-GB" b="1" i="1" dirty="0"/>
          </a:p>
          <a:p>
            <a:pPr marL="0" indent="0">
              <a:buNone/>
            </a:pPr>
            <a:endParaRPr lang="en-GB" dirty="0"/>
          </a:p>
        </p:txBody>
      </p:sp>
    </p:spTree>
    <p:extLst>
      <p:ext uri="{BB962C8B-B14F-4D97-AF65-F5344CB8AC3E}">
        <p14:creationId xmlns:p14="http://schemas.microsoft.com/office/powerpoint/2010/main" val="3843066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97D6C-63A3-4CE3-8617-9A909A91CEAD}"/>
              </a:ext>
            </a:extLst>
          </p:cNvPr>
          <p:cNvSpPr>
            <a:spLocks noGrp="1"/>
          </p:cNvSpPr>
          <p:nvPr>
            <p:ph type="title"/>
          </p:nvPr>
        </p:nvSpPr>
        <p:spPr/>
        <p:txBody>
          <a:bodyPr/>
          <a:lstStyle/>
          <a:p>
            <a:r>
              <a:rPr lang="en-GB" dirty="0"/>
              <a:t>James 4:15</a:t>
            </a:r>
          </a:p>
        </p:txBody>
      </p:sp>
      <p:sp>
        <p:nvSpPr>
          <p:cNvPr id="3" name="Content Placeholder 2">
            <a:extLst>
              <a:ext uri="{FF2B5EF4-FFF2-40B4-BE49-F238E27FC236}">
                <a16:creationId xmlns:a16="http://schemas.microsoft.com/office/drawing/2014/main" id="{4F29CE94-3128-4E1C-B629-295C42173C0B}"/>
              </a:ext>
            </a:extLst>
          </p:cNvPr>
          <p:cNvSpPr>
            <a:spLocks noGrp="1"/>
          </p:cNvSpPr>
          <p:nvPr>
            <p:ph idx="1"/>
          </p:nvPr>
        </p:nvSpPr>
        <p:spPr/>
        <p:txBody>
          <a:bodyPr>
            <a:normAutofit/>
          </a:bodyPr>
          <a:lstStyle/>
          <a:p>
            <a:pPr marL="0" indent="0">
              <a:buNone/>
            </a:pPr>
            <a:r>
              <a:rPr lang="en-US" sz="6600" i="1" dirty="0"/>
              <a:t>Instead, you ought to say, `If it is the Lord's will, we will live and do this or that’.</a:t>
            </a:r>
            <a:endParaRPr lang="en-GB" sz="6600" dirty="0"/>
          </a:p>
        </p:txBody>
      </p:sp>
    </p:spTree>
    <p:extLst>
      <p:ext uri="{BB962C8B-B14F-4D97-AF65-F5344CB8AC3E}">
        <p14:creationId xmlns:p14="http://schemas.microsoft.com/office/powerpoint/2010/main" val="157139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F01F8-59D6-4FA1-AFE4-B2DE34E33C7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DE6AAD3-9495-40CD-B661-C6B120AF3D3B}"/>
              </a:ext>
            </a:extLst>
          </p:cNvPr>
          <p:cNvSpPr>
            <a:spLocks noGrp="1"/>
          </p:cNvSpPr>
          <p:nvPr>
            <p:ph idx="1"/>
          </p:nvPr>
        </p:nvSpPr>
        <p:spPr/>
        <p:txBody>
          <a:bodyPr>
            <a:normAutofit/>
          </a:bodyPr>
          <a:lstStyle/>
          <a:p>
            <a:pPr marL="0" indent="0" algn="ctr">
              <a:buNone/>
            </a:pPr>
            <a:r>
              <a:rPr lang="en-GB" sz="20000" dirty="0"/>
              <a:t>L</a:t>
            </a:r>
            <a:r>
              <a:rPr lang="en-GB" sz="20000" i="1" dirty="0"/>
              <a:t>IF</a:t>
            </a:r>
            <a:r>
              <a:rPr lang="en-GB" sz="20000" dirty="0"/>
              <a:t>E</a:t>
            </a:r>
          </a:p>
        </p:txBody>
      </p:sp>
    </p:spTree>
    <p:extLst>
      <p:ext uri="{BB962C8B-B14F-4D97-AF65-F5344CB8AC3E}">
        <p14:creationId xmlns:p14="http://schemas.microsoft.com/office/powerpoint/2010/main" val="106007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FB497-1F9A-4A1A-857E-67ACD4490FE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CCB0CB6-FCB1-43BC-B2AF-714AF8822A3E}"/>
              </a:ext>
            </a:extLst>
          </p:cNvPr>
          <p:cNvSpPr>
            <a:spLocks noGrp="1"/>
          </p:cNvSpPr>
          <p:nvPr>
            <p:ph idx="1"/>
          </p:nvPr>
        </p:nvSpPr>
        <p:spPr/>
        <p:txBody>
          <a:bodyPr>
            <a:normAutofit/>
          </a:bodyPr>
          <a:lstStyle/>
          <a:p>
            <a:pPr marL="0" indent="0">
              <a:buNone/>
            </a:pPr>
            <a:r>
              <a:rPr lang="en-GB" sz="6600" dirty="0"/>
              <a:t>D.V. - Deo Valente</a:t>
            </a:r>
          </a:p>
          <a:p>
            <a:pPr marL="0" indent="0">
              <a:buNone/>
            </a:pPr>
            <a:r>
              <a:rPr lang="en-GB" sz="6600" dirty="0"/>
              <a:t>Lord Willing.</a:t>
            </a:r>
          </a:p>
        </p:txBody>
      </p:sp>
    </p:spTree>
    <p:extLst>
      <p:ext uri="{BB962C8B-B14F-4D97-AF65-F5344CB8AC3E}">
        <p14:creationId xmlns:p14="http://schemas.microsoft.com/office/powerpoint/2010/main" val="2280274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D00FB-391E-4AF2-A152-5D03EF51B46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DA77F66-6D55-49FF-88AC-73D04166DBB8}"/>
              </a:ext>
            </a:extLst>
          </p:cNvPr>
          <p:cNvSpPr>
            <a:spLocks noGrp="1"/>
          </p:cNvSpPr>
          <p:nvPr>
            <p:ph idx="1"/>
          </p:nvPr>
        </p:nvSpPr>
        <p:spPr/>
        <p:txBody>
          <a:bodyPr>
            <a:normAutofit/>
          </a:bodyPr>
          <a:lstStyle/>
          <a:p>
            <a:pPr marL="0" indent="0">
              <a:buNone/>
            </a:pPr>
            <a:r>
              <a:rPr lang="en-US" sz="6600" b="1" dirty="0"/>
              <a:t>The second mistake is </a:t>
            </a:r>
            <a:r>
              <a:rPr lang="en-US" sz="6600" b="1" i="1" dirty="0"/>
              <a:t>presuming about tomorrow</a:t>
            </a:r>
            <a:endParaRPr lang="en-GB" sz="6600" b="1" i="1" dirty="0"/>
          </a:p>
        </p:txBody>
      </p:sp>
    </p:spTree>
    <p:extLst>
      <p:ext uri="{BB962C8B-B14F-4D97-AF65-F5344CB8AC3E}">
        <p14:creationId xmlns:p14="http://schemas.microsoft.com/office/powerpoint/2010/main" val="1287540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371EF-FDD5-4482-89BB-69AD286A3D4A}"/>
              </a:ext>
            </a:extLst>
          </p:cNvPr>
          <p:cNvSpPr>
            <a:spLocks noGrp="1"/>
          </p:cNvSpPr>
          <p:nvPr>
            <p:ph type="title"/>
          </p:nvPr>
        </p:nvSpPr>
        <p:spPr/>
        <p:txBody>
          <a:bodyPr/>
          <a:lstStyle/>
          <a:p>
            <a:r>
              <a:rPr lang="en-US" dirty="0"/>
              <a:t>James 4:14 &amp; 16 </a:t>
            </a:r>
            <a:endParaRPr lang="en-GB" dirty="0"/>
          </a:p>
        </p:txBody>
      </p:sp>
      <p:sp>
        <p:nvSpPr>
          <p:cNvPr id="3" name="Content Placeholder 2">
            <a:extLst>
              <a:ext uri="{FF2B5EF4-FFF2-40B4-BE49-F238E27FC236}">
                <a16:creationId xmlns:a16="http://schemas.microsoft.com/office/drawing/2014/main" id="{5235D0D7-E348-417A-9356-A1CA5F9FDCD7}"/>
              </a:ext>
            </a:extLst>
          </p:cNvPr>
          <p:cNvSpPr>
            <a:spLocks noGrp="1"/>
          </p:cNvSpPr>
          <p:nvPr>
            <p:ph idx="1"/>
          </p:nvPr>
        </p:nvSpPr>
        <p:spPr/>
        <p:txBody>
          <a:bodyPr>
            <a:normAutofit lnSpcReduction="10000"/>
          </a:bodyPr>
          <a:lstStyle/>
          <a:p>
            <a:pPr marL="0" indent="0">
              <a:buNone/>
            </a:pPr>
            <a:r>
              <a:rPr lang="en-US" sz="5400" i="1" dirty="0"/>
              <a:t>"Why you don't even know what will happen tomorrow. What is your life? You are a mist that appears for a little while and then vanishes. As it is, you boast and brag. All such boasting is evil."</a:t>
            </a:r>
            <a:endParaRPr lang="en-GB" sz="5400" dirty="0"/>
          </a:p>
          <a:p>
            <a:pPr marL="0" indent="0">
              <a:buNone/>
            </a:pPr>
            <a:endParaRPr lang="en-GB" dirty="0"/>
          </a:p>
        </p:txBody>
      </p:sp>
    </p:spTree>
    <p:extLst>
      <p:ext uri="{BB962C8B-B14F-4D97-AF65-F5344CB8AC3E}">
        <p14:creationId xmlns:p14="http://schemas.microsoft.com/office/powerpoint/2010/main" val="724769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E4E84-9341-4298-81FD-D16E2D06BB8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7B50029-09A7-4F18-902C-7F591C4E77F3}"/>
              </a:ext>
            </a:extLst>
          </p:cNvPr>
          <p:cNvSpPr>
            <a:spLocks noGrp="1"/>
          </p:cNvSpPr>
          <p:nvPr>
            <p:ph idx="1"/>
          </p:nvPr>
        </p:nvSpPr>
        <p:spPr/>
        <p:txBody>
          <a:bodyPr>
            <a:normAutofit/>
          </a:bodyPr>
          <a:lstStyle/>
          <a:p>
            <a:pPr marL="0" indent="0">
              <a:buNone/>
            </a:pPr>
            <a:r>
              <a:rPr lang="en-US" sz="9600" dirty="0"/>
              <a:t>Life is unpredictable </a:t>
            </a:r>
            <a:endParaRPr lang="en-GB" sz="9600" dirty="0"/>
          </a:p>
        </p:txBody>
      </p:sp>
    </p:spTree>
    <p:extLst>
      <p:ext uri="{BB962C8B-B14F-4D97-AF65-F5344CB8AC3E}">
        <p14:creationId xmlns:p14="http://schemas.microsoft.com/office/powerpoint/2010/main" val="21078397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32</TotalTime>
  <Words>330</Words>
  <Application>Microsoft Office PowerPoint</Application>
  <PresentationFormat>Widescreen</PresentationFormat>
  <Paragraphs>22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James 4:13-17</vt:lpstr>
      <vt:lpstr>PowerPoint Presentation</vt:lpstr>
      <vt:lpstr>James 4:15</vt:lpstr>
      <vt:lpstr>PowerPoint Presentation</vt:lpstr>
      <vt:lpstr>PowerPoint Presentation</vt:lpstr>
      <vt:lpstr>PowerPoint Presentation</vt:lpstr>
      <vt:lpstr>James 4:14 &amp; 16 </vt:lpstr>
      <vt:lpstr>PowerPoint Presentation</vt:lpstr>
      <vt:lpstr>PowerPoint Presentation</vt:lpstr>
      <vt:lpstr>Matthew 6:34 </vt:lpstr>
      <vt:lpstr>PowerPoint Presentation</vt:lpstr>
      <vt:lpstr>Proverbs 3:27-28 </vt:lpstr>
      <vt:lpstr>Life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Holmes</dc:creator>
  <cp:lastModifiedBy>Mike Holmes</cp:lastModifiedBy>
  <cp:revision>4</cp:revision>
  <dcterms:created xsi:type="dcterms:W3CDTF">2020-01-04T18:24:05Z</dcterms:created>
  <dcterms:modified xsi:type="dcterms:W3CDTF">2020-01-04T18:56:26Z</dcterms:modified>
</cp:coreProperties>
</file>